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61" r:id="rId6"/>
    <p:sldId id="262" r:id="rId7"/>
    <p:sldId id="263" r:id="rId8"/>
    <p:sldId id="264" r:id="rId9"/>
    <p:sldId id="265" r:id="rId10"/>
    <p:sldId id="266" r:id="rId11"/>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446423-6C87-43C7-B416-7EE63C78185B}"/>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C8004B6F-D6CB-405C-B98A-4BF4B78FAF3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E96F4E12-B427-4076-942A-87BEEBEAE8ED}"/>
              </a:ext>
            </a:extLst>
          </p:cNvPr>
          <p:cNvSpPr>
            <a:spLocks noGrp="1"/>
          </p:cNvSpPr>
          <p:nvPr>
            <p:ph type="dt" sz="half" idx="10"/>
          </p:nvPr>
        </p:nvSpPr>
        <p:spPr/>
        <p:txBody>
          <a:bodyPr/>
          <a:lstStyle/>
          <a:p>
            <a:fld id="{A69CA986-80E6-4B48-8483-ADDBCA695A97}" type="datetimeFigureOut">
              <a:rPr kumimoji="1" lang="ja-JP" altLang="en-US" smtClean="0"/>
              <a:t>2021/4/13</a:t>
            </a:fld>
            <a:endParaRPr kumimoji="1" lang="ja-JP" altLang="en-US"/>
          </a:p>
        </p:txBody>
      </p:sp>
      <p:sp>
        <p:nvSpPr>
          <p:cNvPr id="5" name="フッター プレースホルダー 4">
            <a:extLst>
              <a:ext uri="{FF2B5EF4-FFF2-40B4-BE49-F238E27FC236}">
                <a16:creationId xmlns:a16="http://schemas.microsoft.com/office/drawing/2014/main" id="{01E98482-CBD9-4CAD-8DAB-A3E6570271FE}"/>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E6A3FAA4-3848-40F1-AB89-46A3C492D977}"/>
              </a:ext>
            </a:extLst>
          </p:cNvPr>
          <p:cNvSpPr>
            <a:spLocks noGrp="1"/>
          </p:cNvSpPr>
          <p:nvPr>
            <p:ph type="sldNum" sz="quarter" idx="12"/>
          </p:nvPr>
        </p:nvSpPr>
        <p:spPr/>
        <p:txBody>
          <a:body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2327115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7DB5963-17FD-4CC7-B5E7-E9F71EDF128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13A7007B-C74C-48BF-83C8-1A96682BB49D}"/>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FE8E0AFD-C623-4FFE-95B1-4B47C0FF747A}"/>
              </a:ext>
            </a:extLst>
          </p:cNvPr>
          <p:cNvSpPr>
            <a:spLocks noGrp="1"/>
          </p:cNvSpPr>
          <p:nvPr>
            <p:ph type="dt" sz="half" idx="10"/>
          </p:nvPr>
        </p:nvSpPr>
        <p:spPr/>
        <p:txBody>
          <a:bodyPr/>
          <a:lstStyle/>
          <a:p>
            <a:fld id="{A69CA986-80E6-4B48-8483-ADDBCA695A97}" type="datetimeFigureOut">
              <a:rPr kumimoji="1" lang="ja-JP" altLang="en-US" smtClean="0"/>
              <a:t>2021/4/13</a:t>
            </a:fld>
            <a:endParaRPr kumimoji="1" lang="ja-JP" altLang="en-US"/>
          </a:p>
        </p:txBody>
      </p:sp>
      <p:sp>
        <p:nvSpPr>
          <p:cNvPr id="5" name="フッター プレースホルダー 4">
            <a:extLst>
              <a:ext uri="{FF2B5EF4-FFF2-40B4-BE49-F238E27FC236}">
                <a16:creationId xmlns:a16="http://schemas.microsoft.com/office/drawing/2014/main" id="{E0F4B53A-18BA-4D82-B160-B159537FD6D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3D61ED4-3608-4FC5-A107-5385C133E417}"/>
              </a:ext>
            </a:extLst>
          </p:cNvPr>
          <p:cNvSpPr>
            <a:spLocks noGrp="1"/>
          </p:cNvSpPr>
          <p:nvPr>
            <p:ph type="sldNum" sz="quarter" idx="12"/>
          </p:nvPr>
        </p:nvSpPr>
        <p:spPr/>
        <p:txBody>
          <a:body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3722818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1A747AF0-AD26-43AE-B0F9-70556C69D00B}"/>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E5AD89D-B95F-4FD7-AADA-B257889CACF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682604D2-81A3-48B8-BE87-A8E9C81593A2}"/>
              </a:ext>
            </a:extLst>
          </p:cNvPr>
          <p:cNvSpPr>
            <a:spLocks noGrp="1"/>
          </p:cNvSpPr>
          <p:nvPr>
            <p:ph type="dt" sz="half" idx="10"/>
          </p:nvPr>
        </p:nvSpPr>
        <p:spPr/>
        <p:txBody>
          <a:bodyPr/>
          <a:lstStyle/>
          <a:p>
            <a:fld id="{A69CA986-80E6-4B48-8483-ADDBCA695A97}" type="datetimeFigureOut">
              <a:rPr kumimoji="1" lang="ja-JP" altLang="en-US" smtClean="0"/>
              <a:t>2021/4/13</a:t>
            </a:fld>
            <a:endParaRPr kumimoji="1" lang="ja-JP" altLang="en-US"/>
          </a:p>
        </p:txBody>
      </p:sp>
      <p:sp>
        <p:nvSpPr>
          <p:cNvPr id="5" name="フッター プレースホルダー 4">
            <a:extLst>
              <a:ext uri="{FF2B5EF4-FFF2-40B4-BE49-F238E27FC236}">
                <a16:creationId xmlns:a16="http://schemas.microsoft.com/office/drawing/2014/main" id="{867FCA28-FB02-4C51-B11A-61F6CFA9C6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6548095-46AD-47DE-94C6-AD1A11D43E6C}"/>
              </a:ext>
            </a:extLst>
          </p:cNvPr>
          <p:cNvSpPr>
            <a:spLocks noGrp="1"/>
          </p:cNvSpPr>
          <p:nvPr>
            <p:ph type="sldNum" sz="quarter" idx="12"/>
          </p:nvPr>
        </p:nvSpPr>
        <p:spPr/>
        <p:txBody>
          <a:body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11026183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CFB68E2-0E52-4002-8E28-5E5655AF769A}"/>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83DD2CA6-C830-40A8-9909-89753EF09C4A}"/>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D9357001-A22A-473D-A988-1E91BC01C9AD}"/>
              </a:ext>
            </a:extLst>
          </p:cNvPr>
          <p:cNvSpPr>
            <a:spLocks noGrp="1"/>
          </p:cNvSpPr>
          <p:nvPr>
            <p:ph type="dt" sz="half" idx="10"/>
          </p:nvPr>
        </p:nvSpPr>
        <p:spPr/>
        <p:txBody>
          <a:bodyPr/>
          <a:lstStyle/>
          <a:p>
            <a:fld id="{A69CA986-80E6-4B48-8483-ADDBCA695A97}" type="datetimeFigureOut">
              <a:rPr kumimoji="1" lang="ja-JP" altLang="en-US" smtClean="0"/>
              <a:t>2021/4/13</a:t>
            </a:fld>
            <a:endParaRPr kumimoji="1" lang="ja-JP" altLang="en-US"/>
          </a:p>
        </p:txBody>
      </p:sp>
      <p:sp>
        <p:nvSpPr>
          <p:cNvPr id="5" name="フッター プレースホルダー 4">
            <a:extLst>
              <a:ext uri="{FF2B5EF4-FFF2-40B4-BE49-F238E27FC236}">
                <a16:creationId xmlns:a16="http://schemas.microsoft.com/office/drawing/2014/main" id="{6BCFF01B-40FE-4EB8-9D63-57009B12FF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3AE11F-38F2-4398-93B0-802BBDC3B106}"/>
              </a:ext>
            </a:extLst>
          </p:cNvPr>
          <p:cNvSpPr>
            <a:spLocks noGrp="1"/>
          </p:cNvSpPr>
          <p:nvPr>
            <p:ph type="sldNum" sz="quarter" idx="12"/>
          </p:nvPr>
        </p:nvSpPr>
        <p:spPr/>
        <p:txBody>
          <a:body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2376578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A7339A6-0713-45B5-91C1-C96891F44287}"/>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0FE27AB-8F5F-4F81-A1B9-F337DEC8F2F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C25FB385-6141-4D1F-8FDD-A15567DC4803}"/>
              </a:ext>
            </a:extLst>
          </p:cNvPr>
          <p:cNvSpPr>
            <a:spLocks noGrp="1"/>
          </p:cNvSpPr>
          <p:nvPr>
            <p:ph type="dt" sz="half" idx="10"/>
          </p:nvPr>
        </p:nvSpPr>
        <p:spPr/>
        <p:txBody>
          <a:bodyPr/>
          <a:lstStyle/>
          <a:p>
            <a:fld id="{A69CA986-80E6-4B48-8483-ADDBCA695A97}" type="datetimeFigureOut">
              <a:rPr kumimoji="1" lang="ja-JP" altLang="en-US" smtClean="0"/>
              <a:t>2021/4/13</a:t>
            </a:fld>
            <a:endParaRPr kumimoji="1" lang="ja-JP" altLang="en-US"/>
          </a:p>
        </p:txBody>
      </p:sp>
      <p:sp>
        <p:nvSpPr>
          <p:cNvPr id="5" name="フッター プレースホルダー 4">
            <a:extLst>
              <a:ext uri="{FF2B5EF4-FFF2-40B4-BE49-F238E27FC236}">
                <a16:creationId xmlns:a16="http://schemas.microsoft.com/office/drawing/2014/main" id="{E182A995-D8D5-4374-9849-5623CF62B0C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56F356A0-2834-4BCC-9437-7B4FAC909756}"/>
              </a:ext>
            </a:extLst>
          </p:cNvPr>
          <p:cNvSpPr>
            <a:spLocks noGrp="1"/>
          </p:cNvSpPr>
          <p:nvPr>
            <p:ph type="sldNum" sz="quarter" idx="12"/>
          </p:nvPr>
        </p:nvSpPr>
        <p:spPr/>
        <p:txBody>
          <a:body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6726301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CF5B1DC-A718-40DE-9C6F-15E651B57DB9}"/>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38777946-3603-466A-9CB6-0EC32AB995D0}"/>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2BCBFA77-914A-4186-A68E-DCC5EF5BC3AB}"/>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F3904BA2-1B31-4954-B245-481CD79886E3}"/>
              </a:ext>
            </a:extLst>
          </p:cNvPr>
          <p:cNvSpPr>
            <a:spLocks noGrp="1"/>
          </p:cNvSpPr>
          <p:nvPr>
            <p:ph type="dt" sz="half" idx="10"/>
          </p:nvPr>
        </p:nvSpPr>
        <p:spPr/>
        <p:txBody>
          <a:bodyPr/>
          <a:lstStyle/>
          <a:p>
            <a:fld id="{A69CA986-80E6-4B48-8483-ADDBCA695A97}" type="datetimeFigureOut">
              <a:rPr kumimoji="1" lang="ja-JP" altLang="en-US" smtClean="0"/>
              <a:t>2021/4/13</a:t>
            </a:fld>
            <a:endParaRPr kumimoji="1" lang="ja-JP" altLang="en-US"/>
          </a:p>
        </p:txBody>
      </p:sp>
      <p:sp>
        <p:nvSpPr>
          <p:cNvPr id="6" name="フッター プレースホルダー 5">
            <a:extLst>
              <a:ext uri="{FF2B5EF4-FFF2-40B4-BE49-F238E27FC236}">
                <a16:creationId xmlns:a16="http://schemas.microsoft.com/office/drawing/2014/main" id="{CC4CDB2F-9CA4-47F9-9292-425C4C502FF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357B68C-11D4-467E-A3DB-91543FB1ED1D}"/>
              </a:ext>
            </a:extLst>
          </p:cNvPr>
          <p:cNvSpPr>
            <a:spLocks noGrp="1"/>
          </p:cNvSpPr>
          <p:nvPr>
            <p:ph type="sldNum" sz="quarter" idx="12"/>
          </p:nvPr>
        </p:nvSpPr>
        <p:spPr/>
        <p:txBody>
          <a:body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4194464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005446E-9C34-4ED1-8BD1-B2309F68DEFF}"/>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A16BDB7-2694-4007-8AE8-4C1797383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37459485-E2DC-4AAE-8262-C3AB42CC0187}"/>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566C85F2-6105-425C-B8B5-3702F7DCB1A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88C8A69-86A6-4B89-A2F9-D4C46347925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0E57E137-19B7-40B4-8343-0165273EA7EA}"/>
              </a:ext>
            </a:extLst>
          </p:cNvPr>
          <p:cNvSpPr>
            <a:spLocks noGrp="1"/>
          </p:cNvSpPr>
          <p:nvPr>
            <p:ph type="dt" sz="half" idx="10"/>
          </p:nvPr>
        </p:nvSpPr>
        <p:spPr/>
        <p:txBody>
          <a:bodyPr/>
          <a:lstStyle/>
          <a:p>
            <a:fld id="{A69CA986-80E6-4B48-8483-ADDBCA695A97}" type="datetimeFigureOut">
              <a:rPr kumimoji="1" lang="ja-JP" altLang="en-US" smtClean="0"/>
              <a:t>2021/4/13</a:t>
            </a:fld>
            <a:endParaRPr kumimoji="1" lang="ja-JP" altLang="en-US"/>
          </a:p>
        </p:txBody>
      </p:sp>
      <p:sp>
        <p:nvSpPr>
          <p:cNvPr id="8" name="フッター プレースホルダー 7">
            <a:extLst>
              <a:ext uri="{FF2B5EF4-FFF2-40B4-BE49-F238E27FC236}">
                <a16:creationId xmlns:a16="http://schemas.microsoft.com/office/drawing/2014/main" id="{77E6CBB5-9409-461B-9005-DD6D5F181193}"/>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E6319521-C5D6-46A9-B8E9-821484409D2E}"/>
              </a:ext>
            </a:extLst>
          </p:cNvPr>
          <p:cNvSpPr>
            <a:spLocks noGrp="1"/>
          </p:cNvSpPr>
          <p:nvPr>
            <p:ph type="sldNum" sz="quarter" idx="12"/>
          </p:nvPr>
        </p:nvSpPr>
        <p:spPr/>
        <p:txBody>
          <a:body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564480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F27E3535-FBB0-41E5-A8E1-B0CA52D5713A}"/>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2B2E908A-728A-4C95-9A55-FCF3CD67954D}"/>
              </a:ext>
            </a:extLst>
          </p:cNvPr>
          <p:cNvSpPr>
            <a:spLocks noGrp="1"/>
          </p:cNvSpPr>
          <p:nvPr>
            <p:ph type="dt" sz="half" idx="10"/>
          </p:nvPr>
        </p:nvSpPr>
        <p:spPr/>
        <p:txBody>
          <a:bodyPr/>
          <a:lstStyle/>
          <a:p>
            <a:fld id="{A69CA986-80E6-4B48-8483-ADDBCA695A97}" type="datetimeFigureOut">
              <a:rPr kumimoji="1" lang="ja-JP" altLang="en-US" smtClean="0"/>
              <a:t>2021/4/13</a:t>
            </a:fld>
            <a:endParaRPr kumimoji="1" lang="ja-JP" altLang="en-US"/>
          </a:p>
        </p:txBody>
      </p:sp>
      <p:sp>
        <p:nvSpPr>
          <p:cNvPr id="4" name="フッター プレースホルダー 3">
            <a:extLst>
              <a:ext uri="{FF2B5EF4-FFF2-40B4-BE49-F238E27FC236}">
                <a16:creationId xmlns:a16="http://schemas.microsoft.com/office/drawing/2014/main" id="{651987D5-317F-4AA9-AAFF-1E414C50FE3C}"/>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BC0A6BBA-2ADF-42D2-9474-FCD6C3520759}"/>
              </a:ext>
            </a:extLst>
          </p:cNvPr>
          <p:cNvSpPr>
            <a:spLocks noGrp="1"/>
          </p:cNvSpPr>
          <p:nvPr>
            <p:ph type="sldNum" sz="quarter" idx="12"/>
          </p:nvPr>
        </p:nvSpPr>
        <p:spPr/>
        <p:txBody>
          <a:body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525482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CF18E18A-EF30-48B7-8955-4B370A9B72FD}"/>
              </a:ext>
            </a:extLst>
          </p:cNvPr>
          <p:cNvSpPr>
            <a:spLocks noGrp="1"/>
          </p:cNvSpPr>
          <p:nvPr>
            <p:ph type="dt" sz="half" idx="10"/>
          </p:nvPr>
        </p:nvSpPr>
        <p:spPr/>
        <p:txBody>
          <a:bodyPr/>
          <a:lstStyle/>
          <a:p>
            <a:fld id="{A69CA986-80E6-4B48-8483-ADDBCA695A97}" type="datetimeFigureOut">
              <a:rPr kumimoji="1" lang="ja-JP" altLang="en-US" smtClean="0"/>
              <a:t>2021/4/13</a:t>
            </a:fld>
            <a:endParaRPr kumimoji="1" lang="ja-JP" altLang="en-US"/>
          </a:p>
        </p:txBody>
      </p:sp>
      <p:sp>
        <p:nvSpPr>
          <p:cNvPr id="3" name="フッター プレースホルダー 2">
            <a:extLst>
              <a:ext uri="{FF2B5EF4-FFF2-40B4-BE49-F238E27FC236}">
                <a16:creationId xmlns:a16="http://schemas.microsoft.com/office/drawing/2014/main" id="{5E1EB4ED-58F1-451F-A5CE-18CA101FCED0}"/>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8094357-B00C-4C62-934A-FD028DC0EDF3}"/>
              </a:ext>
            </a:extLst>
          </p:cNvPr>
          <p:cNvSpPr>
            <a:spLocks noGrp="1"/>
          </p:cNvSpPr>
          <p:nvPr>
            <p:ph type="sldNum" sz="quarter" idx="12"/>
          </p:nvPr>
        </p:nvSpPr>
        <p:spPr/>
        <p:txBody>
          <a:body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8041600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7102732-56FB-487F-9D21-C3EDCBB2386A}"/>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23F314F-BD37-4F5A-B941-15CB799B98B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EFC99680-94A8-49E5-9D75-7D2F43311D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1E9E4FF7-83CE-499E-B10E-310B578829DA}"/>
              </a:ext>
            </a:extLst>
          </p:cNvPr>
          <p:cNvSpPr>
            <a:spLocks noGrp="1"/>
          </p:cNvSpPr>
          <p:nvPr>
            <p:ph type="dt" sz="half" idx="10"/>
          </p:nvPr>
        </p:nvSpPr>
        <p:spPr/>
        <p:txBody>
          <a:bodyPr/>
          <a:lstStyle/>
          <a:p>
            <a:fld id="{A69CA986-80E6-4B48-8483-ADDBCA695A97}" type="datetimeFigureOut">
              <a:rPr kumimoji="1" lang="ja-JP" altLang="en-US" smtClean="0"/>
              <a:t>2021/4/13</a:t>
            </a:fld>
            <a:endParaRPr kumimoji="1" lang="ja-JP" altLang="en-US"/>
          </a:p>
        </p:txBody>
      </p:sp>
      <p:sp>
        <p:nvSpPr>
          <p:cNvPr id="6" name="フッター プレースホルダー 5">
            <a:extLst>
              <a:ext uri="{FF2B5EF4-FFF2-40B4-BE49-F238E27FC236}">
                <a16:creationId xmlns:a16="http://schemas.microsoft.com/office/drawing/2014/main" id="{FBE2BC54-1E6F-4C4F-B312-84842BCFC91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E51FAA4-A8BF-4D54-9507-5A9485B6DEF1}"/>
              </a:ext>
            </a:extLst>
          </p:cNvPr>
          <p:cNvSpPr>
            <a:spLocks noGrp="1"/>
          </p:cNvSpPr>
          <p:nvPr>
            <p:ph type="sldNum" sz="quarter" idx="12"/>
          </p:nvPr>
        </p:nvSpPr>
        <p:spPr/>
        <p:txBody>
          <a:body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3221274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9E40F0-78A2-476A-BCDA-7D72CE587AF7}"/>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0D85190A-A461-4426-B654-54643171B5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576204D8-1A48-4C95-B1BC-18BD0BDABE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DB94E56C-A3D8-4EFA-8C97-F18A6F6C8763}"/>
              </a:ext>
            </a:extLst>
          </p:cNvPr>
          <p:cNvSpPr>
            <a:spLocks noGrp="1"/>
          </p:cNvSpPr>
          <p:nvPr>
            <p:ph type="dt" sz="half" idx="10"/>
          </p:nvPr>
        </p:nvSpPr>
        <p:spPr/>
        <p:txBody>
          <a:bodyPr/>
          <a:lstStyle/>
          <a:p>
            <a:fld id="{A69CA986-80E6-4B48-8483-ADDBCA695A97}" type="datetimeFigureOut">
              <a:rPr kumimoji="1" lang="ja-JP" altLang="en-US" smtClean="0"/>
              <a:t>2021/4/13</a:t>
            </a:fld>
            <a:endParaRPr kumimoji="1" lang="ja-JP" altLang="en-US"/>
          </a:p>
        </p:txBody>
      </p:sp>
      <p:sp>
        <p:nvSpPr>
          <p:cNvPr id="6" name="フッター プレースホルダー 5">
            <a:extLst>
              <a:ext uri="{FF2B5EF4-FFF2-40B4-BE49-F238E27FC236}">
                <a16:creationId xmlns:a16="http://schemas.microsoft.com/office/drawing/2014/main" id="{9F1ABA5F-661F-4655-8C4F-CD44B4572E7A}"/>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B7149C8-A1BE-4497-A05C-7227B74D691F}"/>
              </a:ext>
            </a:extLst>
          </p:cNvPr>
          <p:cNvSpPr>
            <a:spLocks noGrp="1"/>
          </p:cNvSpPr>
          <p:nvPr>
            <p:ph type="sldNum" sz="quarter" idx="12"/>
          </p:nvPr>
        </p:nvSpPr>
        <p:spPr/>
        <p:txBody>
          <a:body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19081722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8109BE94-DDE9-4361-9F77-6EC54FC03A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3181DB2-4E91-4818-8BDC-8C29D774B28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B0E3465-78A0-43D0-82C0-609C0C344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CA986-80E6-4B48-8483-ADDBCA695A97}" type="datetimeFigureOut">
              <a:rPr kumimoji="1" lang="ja-JP" altLang="en-US" smtClean="0"/>
              <a:t>2021/4/13</a:t>
            </a:fld>
            <a:endParaRPr kumimoji="1" lang="ja-JP" altLang="en-US"/>
          </a:p>
        </p:txBody>
      </p:sp>
      <p:sp>
        <p:nvSpPr>
          <p:cNvPr id="5" name="フッター プレースホルダー 4">
            <a:extLst>
              <a:ext uri="{FF2B5EF4-FFF2-40B4-BE49-F238E27FC236}">
                <a16:creationId xmlns:a16="http://schemas.microsoft.com/office/drawing/2014/main" id="{8EBF3CE7-0032-4636-BA9C-AD9C1D0E44B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01572628-BCD6-4A80-9AE0-96A094A29F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CFAA90-6219-414C-8866-FF309E4FA46C}" type="slidenum">
              <a:rPr kumimoji="1" lang="ja-JP" altLang="en-US" smtClean="0"/>
              <a:t>‹#›</a:t>
            </a:fld>
            <a:endParaRPr kumimoji="1" lang="ja-JP" altLang="en-US"/>
          </a:p>
        </p:txBody>
      </p:sp>
    </p:spTree>
    <p:extLst>
      <p:ext uri="{BB962C8B-B14F-4D97-AF65-F5344CB8AC3E}">
        <p14:creationId xmlns:p14="http://schemas.microsoft.com/office/powerpoint/2010/main" val="2542126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F177A3A-8086-4BE7-9945-DF03A21C5EAD}"/>
              </a:ext>
            </a:extLst>
          </p:cNvPr>
          <p:cNvSpPr>
            <a:spLocks noGrp="1"/>
          </p:cNvSpPr>
          <p:nvPr>
            <p:ph type="ctrTitle"/>
          </p:nvPr>
        </p:nvSpPr>
        <p:spPr/>
        <p:txBody>
          <a:bodyPr/>
          <a:lstStyle/>
          <a:p>
            <a:r>
              <a:rPr lang="en-US" altLang="ja-JP" dirty="0"/>
              <a:t>ZOOM</a:t>
            </a:r>
            <a:r>
              <a:rPr lang="ja-JP" altLang="en-US" dirty="0"/>
              <a:t>で会議</a:t>
            </a:r>
            <a:br>
              <a:rPr lang="en-US" altLang="ja-JP" dirty="0"/>
            </a:br>
            <a:r>
              <a:rPr lang="ja-JP" altLang="en-US" dirty="0"/>
              <a:t>～基本の基本～</a:t>
            </a:r>
            <a:endParaRPr kumimoji="1" lang="ja-JP" altLang="en-US" dirty="0"/>
          </a:p>
        </p:txBody>
      </p:sp>
      <p:sp>
        <p:nvSpPr>
          <p:cNvPr id="3" name="字幕 2">
            <a:extLst>
              <a:ext uri="{FF2B5EF4-FFF2-40B4-BE49-F238E27FC236}">
                <a16:creationId xmlns:a16="http://schemas.microsoft.com/office/drawing/2014/main" id="{C538E62D-62C9-47A4-B5CD-766B201BFA2A}"/>
              </a:ext>
            </a:extLst>
          </p:cNvPr>
          <p:cNvSpPr>
            <a:spLocks noGrp="1"/>
          </p:cNvSpPr>
          <p:nvPr>
            <p:ph type="subTitle" idx="1"/>
          </p:nvPr>
        </p:nvSpPr>
        <p:spPr>
          <a:xfrm>
            <a:off x="1524000" y="3641794"/>
            <a:ext cx="9144000" cy="1655762"/>
          </a:xfrm>
        </p:spPr>
        <p:txBody>
          <a:bodyPr>
            <a:normAutofit/>
          </a:bodyPr>
          <a:lstStyle/>
          <a:p>
            <a:pPr algn="r">
              <a:lnSpc>
                <a:spcPct val="150000"/>
              </a:lnSpc>
            </a:pPr>
            <a:r>
              <a:rPr lang="ja-JP" altLang="en-US" kern="100" dirty="0">
                <a:effectLst/>
                <a:latin typeface="游明朝" panose="02020400000000000000" pitchFamily="18" charset="-128"/>
                <a:ea typeface="游明朝" panose="02020400000000000000" pitchFamily="18" charset="-128"/>
                <a:cs typeface="Times New Roman" panose="02020603050405020304" pitchFamily="18" charset="0"/>
              </a:rPr>
              <a:t>ぬくもりの里居宅介護支援事業所</a:t>
            </a:r>
            <a:endParaRPr lang="en-US"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r">
              <a:lnSpc>
                <a:spcPct val="150000"/>
              </a:lnSpc>
            </a:pPr>
            <a:r>
              <a:rPr lang="ja-JP" altLang="en-US" kern="100" dirty="0">
                <a:latin typeface="游明朝" panose="02020400000000000000" pitchFamily="18" charset="-128"/>
                <a:ea typeface="游明朝" panose="02020400000000000000" pitchFamily="18" charset="-128"/>
                <a:cs typeface="Times New Roman" panose="02020603050405020304" pitchFamily="18" charset="0"/>
              </a:rPr>
              <a:t>川畑　州司</a:t>
            </a:r>
            <a:endParaRPr lang="ja-JP" altLang="ja-JP"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4380935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120380-CB9C-4BD6-B4C4-F72B71BFD6CE}"/>
              </a:ext>
            </a:extLst>
          </p:cNvPr>
          <p:cNvSpPr>
            <a:spLocks noGrp="1"/>
          </p:cNvSpPr>
          <p:nvPr>
            <p:ph type="title"/>
          </p:nvPr>
        </p:nvSpPr>
        <p:spPr/>
        <p:txBody>
          <a:bodyPr/>
          <a:lstStyle/>
          <a:p>
            <a:r>
              <a:rPr kumimoji="1" lang="ja-JP" altLang="en-US" dirty="0"/>
              <a:t>ホワイトボード機能</a:t>
            </a:r>
          </a:p>
        </p:txBody>
      </p:sp>
      <p:pic>
        <p:nvPicPr>
          <p:cNvPr id="9218" name="Picture 2">
            <a:extLst>
              <a:ext uri="{FF2B5EF4-FFF2-40B4-BE49-F238E27FC236}">
                <a16:creationId xmlns:a16="http://schemas.microsoft.com/office/drawing/2014/main" id="{4EA3C7DD-93B8-4DA4-BAD6-B6A5B11F51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4451" y="1812373"/>
            <a:ext cx="4981483" cy="373611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16FDB72-7A5A-457F-B47B-75BCE59813B0}"/>
              </a:ext>
            </a:extLst>
          </p:cNvPr>
          <p:cNvSpPr txBox="1"/>
          <p:nvPr/>
        </p:nvSpPr>
        <p:spPr>
          <a:xfrm>
            <a:off x="838200" y="1812373"/>
            <a:ext cx="4290391" cy="1477328"/>
          </a:xfrm>
          <a:prstGeom prst="rect">
            <a:avLst/>
          </a:prstGeom>
          <a:noFill/>
        </p:spPr>
        <p:txBody>
          <a:bodyPr wrap="square">
            <a:spAutoFit/>
          </a:bodyPr>
          <a:lstStyle/>
          <a:p>
            <a:r>
              <a:rPr lang="ja-JP" altLang="en-US" dirty="0"/>
              <a:t>但し、話しながらではタイピングが追い付かない可能性が高いので、</a:t>
            </a:r>
            <a:endParaRPr lang="en-US" altLang="ja-JP" dirty="0"/>
          </a:p>
          <a:p>
            <a:r>
              <a:rPr lang="ja-JP" altLang="en-US" dirty="0"/>
              <a:t>事例検討などで使用する場合はチャット機能を使用しコピーペーストを行う方が楽かもしれません。</a:t>
            </a:r>
          </a:p>
        </p:txBody>
      </p:sp>
    </p:spTree>
    <p:extLst>
      <p:ext uri="{BB962C8B-B14F-4D97-AF65-F5344CB8AC3E}">
        <p14:creationId xmlns:p14="http://schemas.microsoft.com/office/powerpoint/2010/main" val="1007604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48FC2A4-235E-46AB-8BE4-43975280C515}"/>
              </a:ext>
            </a:extLst>
          </p:cNvPr>
          <p:cNvSpPr>
            <a:spLocks noGrp="1"/>
          </p:cNvSpPr>
          <p:nvPr>
            <p:ph type="title"/>
          </p:nvPr>
        </p:nvSpPr>
        <p:spPr/>
        <p:txBody>
          <a:bodyPr/>
          <a:lstStyle/>
          <a:p>
            <a:r>
              <a:rPr kumimoji="1" lang="ja-JP" altLang="en-US" dirty="0"/>
              <a:t>接続</a:t>
            </a:r>
            <a:r>
              <a:rPr lang="ja-JP" altLang="en-US" dirty="0"/>
              <a:t>しよう！</a:t>
            </a:r>
            <a:endParaRPr kumimoji="1" lang="ja-JP" altLang="en-US" dirty="0"/>
          </a:p>
        </p:txBody>
      </p:sp>
      <p:sp>
        <p:nvSpPr>
          <p:cNvPr id="3" name="コンテンツ プレースホルダー 2">
            <a:extLst>
              <a:ext uri="{FF2B5EF4-FFF2-40B4-BE49-F238E27FC236}">
                <a16:creationId xmlns:a16="http://schemas.microsoft.com/office/drawing/2014/main" id="{463758D7-E3AE-4B94-966A-D4A98BB8827D}"/>
              </a:ext>
            </a:extLst>
          </p:cNvPr>
          <p:cNvSpPr>
            <a:spLocks noGrp="1"/>
          </p:cNvSpPr>
          <p:nvPr>
            <p:ph idx="1"/>
          </p:nvPr>
        </p:nvSpPr>
        <p:spPr/>
        <p:txBody>
          <a:bodyPr/>
          <a:lstStyle/>
          <a:p>
            <a:pPr marL="0" indent="0">
              <a:buNone/>
            </a:pPr>
            <a:r>
              <a:rPr lang="ja-JP" altLang="en-US" sz="1800" b="1"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①</a:t>
            </a:r>
            <a:r>
              <a:rPr lang="ja-JP" altLang="ja-JP" sz="1800" b="1"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接続（入室）先を間違えない</a:t>
            </a:r>
            <a:r>
              <a:rPr lang="ja-JP"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ように確認</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buNone/>
            </a:pPr>
            <a:endParaRPr lang="en-US"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0" indent="0">
              <a:buNone/>
            </a:pPr>
            <a:endParaRPr lang="en-US" altLang="ja-JP" sz="1800" b="1" kern="100" dirty="0">
              <a:latin typeface="游明朝" panose="02020400000000000000" pitchFamily="18" charset="-128"/>
              <a:ea typeface="ＭＳ Ｐゴシック" panose="020B0600070205080204" pitchFamily="50" charset="-128"/>
              <a:cs typeface="Times New Roman" panose="02020603050405020304" pitchFamily="18" charset="0"/>
            </a:endParaRPr>
          </a:p>
          <a:p>
            <a:pPr marL="0" indent="0">
              <a:buNone/>
            </a:pPr>
            <a:endParaRPr lang="en-US"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0" indent="0">
              <a:buNone/>
            </a:pPr>
            <a:r>
              <a:rPr lang="ja-JP" altLang="en-US"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②</a:t>
            </a:r>
            <a:r>
              <a:rPr lang="ja-JP"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開催開始</a:t>
            </a:r>
            <a:r>
              <a:rPr lang="ja-JP" altLang="ja-JP" sz="1800" b="1"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５分前までに接続</a:t>
            </a:r>
            <a:r>
              <a:rPr lang="ja-JP"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（入室）する。</a:t>
            </a:r>
            <a:endParaRPr lang="en-US"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0" indent="0">
              <a:buNone/>
            </a:pPr>
            <a:r>
              <a:rPr lang="ja-JP" altLang="en-US" sz="1800" b="1" kern="100" dirty="0">
                <a:latin typeface="游明朝" panose="02020400000000000000" pitchFamily="18" charset="-128"/>
                <a:ea typeface="ＭＳ Ｐゴシック" panose="020B0600070205080204" pitchFamily="50" charset="-128"/>
                <a:cs typeface="Times New Roman" panose="02020603050405020304" pitchFamily="18" charset="0"/>
              </a:rPr>
              <a:t>この時無料の</a:t>
            </a:r>
            <a:r>
              <a:rPr lang="en-US" altLang="ja-JP" sz="1800" b="1" kern="100" dirty="0">
                <a:latin typeface="游明朝" panose="02020400000000000000" pitchFamily="18" charset="-128"/>
                <a:ea typeface="ＭＳ Ｐゴシック" panose="020B0600070205080204" pitchFamily="50" charset="-128"/>
                <a:cs typeface="Times New Roman" panose="02020603050405020304" pitchFamily="18" charset="0"/>
              </a:rPr>
              <a:t>ZOOM</a:t>
            </a:r>
            <a:r>
              <a:rPr lang="ja-JP" altLang="en-US" sz="1800" b="1" kern="100" dirty="0">
                <a:latin typeface="游明朝" panose="02020400000000000000" pitchFamily="18" charset="-128"/>
                <a:ea typeface="ＭＳ Ｐゴシック" panose="020B0600070205080204" pitchFamily="50" charset="-128"/>
                <a:cs typeface="Times New Roman" panose="02020603050405020304" pitchFamily="18" charset="0"/>
              </a:rPr>
              <a:t>　</a:t>
            </a:r>
            <a:r>
              <a:rPr lang="en-US" altLang="ja-JP" sz="1800" b="1" kern="100" dirty="0">
                <a:latin typeface="游明朝" panose="02020400000000000000" pitchFamily="18" charset="-128"/>
                <a:ea typeface="ＭＳ Ｐゴシック" panose="020B0600070205080204" pitchFamily="50" charset="-128"/>
                <a:cs typeface="Times New Roman" panose="02020603050405020304" pitchFamily="18" charset="0"/>
              </a:rPr>
              <a:t>ID</a:t>
            </a:r>
            <a:r>
              <a:rPr lang="ja-JP" altLang="en-US" sz="1800" b="1" kern="100" dirty="0">
                <a:latin typeface="游明朝" panose="02020400000000000000" pitchFamily="18" charset="-128"/>
                <a:ea typeface="ＭＳ Ｐゴシック" panose="020B0600070205080204" pitchFamily="50" charset="-128"/>
                <a:cs typeface="Times New Roman" panose="02020603050405020304" pitchFamily="18" charset="0"/>
              </a:rPr>
              <a:t>をホスト（主催者）が使用していた場合、</a:t>
            </a:r>
            <a:endParaRPr lang="en-US" altLang="ja-JP" sz="1800" b="1" kern="100" dirty="0">
              <a:latin typeface="游明朝" panose="02020400000000000000" pitchFamily="18" charset="-128"/>
              <a:ea typeface="ＭＳ Ｐゴシック" panose="020B0600070205080204" pitchFamily="50" charset="-128"/>
              <a:cs typeface="Times New Roman" panose="02020603050405020304" pitchFamily="18" charset="0"/>
            </a:endParaRPr>
          </a:p>
          <a:p>
            <a:pPr marL="0" indent="0">
              <a:buNone/>
            </a:pPr>
            <a:r>
              <a:rPr lang="ja-JP" altLang="en-US" sz="1800" b="1" kern="100" dirty="0">
                <a:latin typeface="游明朝" panose="02020400000000000000" pitchFamily="18" charset="-128"/>
                <a:ea typeface="ＭＳ Ｐゴシック" panose="020B0600070205080204" pitchFamily="50" charset="-128"/>
                <a:cs typeface="Times New Roman" panose="02020603050405020304" pitchFamily="18" charset="0"/>
              </a:rPr>
              <a:t>入室した時点から時間経過のカウントが始まります。</a:t>
            </a:r>
            <a:endParaRPr lang="en-US" altLang="ja-JP" sz="1800" b="1" kern="100" dirty="0">
              <a:latin typeface="游明朝" panose="02020400000000000000" pitchFamily="18" charset="-128"/>
              <a:ea typeface="ＭＳ Ｐゴシック" panose="020B0600070205080204" pitchFamily="50" charset="-128"/>
              <a:cs typeface="Times New Roman" panose="02020603050405020304" pitchFamily="18" charset="0"/>
            </a:endParaRPr>
          </a:p>
          <a:p>
            <a:pPr marL="0" indent="0">
              <a:buNone/>
            </a:pPr>
            <a:r>
              <a:rPr lang="ja-JP" altLang="en-US"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ホストが待機室設定していた場合は、ホストが承認するまで入室できませんが、</a:t>
            </a:r>
            <a:endParaRPr lang="en-US"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0" indent="0">
              <a:buNone/>
            </a:pPr>
            <a:r>
              <a:rPr lang="ja-JP" altLang="en-US"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参加者の多い研修の場合など待機室設定されていないことも多いです。</a:t>
            </a:r>
            <a:endParaRPr lang="en-US"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0" indent="0">
              <a:buNone/>
            </a:pPr>
            <a:r>
              <a:rPr lang="ja-JP" altLang="en-US"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ホストは待機室設定（デフォルトでは</a:t>
            </a:r>
            <a:r>
              <a:rPr lang="en-US"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ON</a:t>
            </a:r>
            <a:r>
              <a:rPr lang="ja-JP" altLang="en-US"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）している場合、参加者を手動で認証していく必要があります。</a:t>
            </a:r>
            <a:endParaRPr lang="en-US"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endParaRPr>
          </a:p>
          <a:p>
            <a:pPr marL="0" indent="0" algn="ctr">
              <a:buNone/>
            </a:pP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26" name="テキスト ボックス 25">
            <a:extLst>
              <a:ext uri="{FF2B5EF4-FFF2-40B4-BE49-F238E27FC236}">
                <a16:creationId xmlns:a16="http://schemas.microsoft.com/office/drawing/2014/main" id="{9EDB7DA2-6E1E-47D8-8FFC-552819EB8530}"/>
              </a:ext>
            </a:extLst>
          </p:cNvPr>
          <p:cNvSpPr txBox="1"/>
          <p:nvPr/>
        </p:nvSpPr>
        <p:spPr>
          <a:xfrm>
            <a:off x="1097409" y="2198998"/>
            <a:ext cx="6093724" cy="877291"/>
          </a:xfrm>
          <a:prstGeom prst="rect">
            <a:avLst/>
          </a:prstGeom>
          <a:noFill/>
        </p:spPr>
        <p:txBody>
          <a:bodyPr wrap="square">
            <a:spAutoFit/>
          </a:bodyPr>
          <a:lstStyle/>
          <a:p>
            <a:pPr algn="just">
              <a:lnSpc>
                <a:spcPct val="150000"/>
              </a:lnSpc>
            </a:pPr>
            <a:r>
              <a:rPr lang="ja-JP" altLang="en-US" sz="1800" b="1" dirty="0">
                <a:solidFill>
                  <a:srgbClr val="000000"/>
                </a:solidFill>
                <a:effectLst/>
                <a:latin typeface="ＭＳ Ｐゴシック" panose="020B0600070205080204" pitchFamily="50" charset="-128"/>
                <a:ea typeface="ＭＳ Ｐゴシック" panose="020B0600070205080204" pitchFamily="50" charset="-128"/>
                <a:cs typeface="游明朝" panose="02020400000000000000" pitchFamily="18" charset="-128"/>
              </a:rPr>
              <a:t>参加先の</a:t>
            </a:r>
            <a:r>
              <a:rPr lang="ja-JP" altLang="ja-JP" sz="1800" b="1" dirty="0">
                <a:solidFill>
                  <a:srgbClr val="000000"/>
                </a:solidFill>
                <a:effectLst/>
                <a:latin typeface="ＭＳ Ｐゴシック" panose="020B0600070205080204" pitchFamily="50" charset="-128"/>
                <a:ea typeface="ＭＳ Ｐゴシック" panose="020B0600070205080204" pitchFamily="50" charset="-128"/>
                <a:cs typeface="游明朝" panose="02020400000000000000" pitchFamily="18" charset="-128"/>
              </a:rPr>
              <a:t>ミーティング</a:t>
            </a:r>
            <a:r>
              <a:rPr lang="en-US" altLang="ja-JP" sz="1800" b="1" dirty="0">
                <a:solidFill>
                  <a:srgbClr val="000000"/>
                </a:solidFill>
                <a:effectLst/>
                <a:latin typeface="ＭＳ Ｐゴシック" panose="020B0600070205080204" pitchFamily="50" charset="-128"/>
                <a:ea typeface="ＭＳ Ｐゴシック" panose="020B0600070205080204" pitchFamily="50" charset="-128"/>
                <a:cs typeface="游明朝" panose="02020400000000000000" pitchFamily="18" charset="-128"/>
              </a:rPr>
              <a:t>ID</a:t>
            </a:r>
            <a:r>
              <a:rPr lang="ja-JP" altLang="ja-JP" sz="18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パスコード</a:t>
            </a:r>
            <a:r>
              <a:rPr lang="ja-JP" altLang="en-US" sz="18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を入力するか、</a:t>
            </a:r>
            <a:endParaRPr lang="en-US" altLang="ja-JP" sz="18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endParaRPr>
          </a:p>
          <a:p>
            <a:pPr algn="just">
              <a:lnSpc>
                <a:spcPct val="150000"/>
              </a:lnSpc>
            </a:pPr>
            <a:r>
              <a:rPr lang="ja-JP" altLang="en-US" sz="18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招待された</a:t>
            </a:r>
            <a:r>
              <a:rPr lang="en-US" altLang="ja-JP" sz="18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URL</a:t>
            </a:r>
            <a:r>
              <a:rPr lang="ja-JP" altLang="en-US" sz="18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をクリックする。</a:t>
            </a:r>
            <a:r>
              <a:rPr lang="ja-JP" altLang="ja-JP" sz="1800" b="1" kern="100" dirty="0">
                <a:effectLst/>
                <a:latin typeface="ＭＳ Ｐゴシック" panose="020B0600070205080204" pitchFamily="50" charset="-128"/>
                <a:ea typeface="ＭＳ Ｐゴシック" panose="020B0600070205080204" pitchFamily="50" charset="-128"/>
                <a:cs typeface="Times New Roman" panose="02020603050405020304" pitchFamily="18" charset="0"/>
              </a:rPr>
              <a:t>　</a:t>
            </a:r>
            <a:r>
              <a:rPr lang="ja-JP" altLang="ja-JP" sz="1800" kern="100" dirty="0">
                <a:effectLst/>
                <a:latin typeface="游明朝" panose="02020400000000000000" pitchFamily="18" charset="-128"/>
                <a:ea typeface="ＭＳ 明朝" panose="02020609040205080304" pitchFamily="17" charset="-128"/>
                <a:cs typeface="Times New Roman" panose="02020603050405020304" pitchFamily="18" charset="0"/>
              </a:rPr>
              <a:t>　</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40550569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46B9EA4-EB66-4ED2-B0C4-78FD36AB7594}"/>
              </a:ext>
            </a:extLst>
          </p:cNvPr>
          <p:cNvSpPr>
            <a:spLocks noGrp="1"/>
          </p:cNvSpPr>
          <p:nvPr>
            <p:ph type="title"/>
          </p:nvPr>
        </p:nvSpPr>
        <p:spPr/>
        <p:txBody>
          <a:bodyPr/>
          <a:lstStyle/>
          <a:p>
            <a:r>
              <a:rPr kumimoji="1" lang="ja-JP" altLang="en-US" dirty="0"/>
              <a:t>音声・ビデオ編</a:t>
            </a:r>
          </a:p>
        </p:txBody>
      </p:sp>
      <p:pic>
        <p:nvPicPr>
          <p:cNvPr id="4" name="コンテンツ プレースホルダー 3">
            <a:extLst>
              <a:ext uri="{FF2B5EF4-FFF2-40B4-BE49-F238E27FC236}">
                <a16:creationId xmlns:a16="http://schemas.microsoft.com/office/drawing/2014/main" id="{524F6812-1B54-46A3-A444-6B1605EA06B5}"/>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5907158" y="1992979"/>
            <a:ext cx="5446642" cy="2872042"/>
          </a:xfrm>
          <a:prstGeom prst="rect">
            <a:avLst/>
          </a:prstGeom>
          <a:ln>
            <a:solidFill>
              <a:schemeClr val="bg1">
                <a:lumMod val="50000"/>
              </a:schemeClr>
            </a:solidFill>
            <a:prstDash val="sysDash"/>
          </a:ln>
        </p:spPr>
      </p:pic>
      <p:pic>
        <p:nvPicPr>
          <p:cNvPr id="5" name="図 4">
            <a:extLst>
              <a:ext uri="{FF2B5EF4-FFF2-40B4-BE49-F238E27FC236}">
                <a16:creationId xmlns:a16="http://schemas.microsoft.com/office/drawing/2014/main" id="{033C32BF-CA90-4AE3-B6B5-39C4EE68652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569493" y="2727555"/>
            <a:ext cx="2736843" cy="2027905"/>
          </a:xfrm>
          <a:prstGeom prst="rect">
            <a:avLst/>
          </a:prstGeom>
          <a:ln>
            <a:solidFill>
              <a:schemeClr val="bg1">
                <a:lumMod val="50000"/>
              </a:schemeClr>
            </a:solidFill>
            <a:prstDash val="sysDash"/>
          </a:ln>
        </p:spPr>
      </p:pic>
      <p:sp>
        <p:nvSpPr>
          <p:cNvPr id="6" name="楕円 5">
            <a:extLst>
              <a:ext uri="{FF2B5EF4-FFF2-40B4-BE49-F238E27FC236}">
                <a16:creationId xmlns:a16="http://schemas.microsoft.com/office/drawing/2014/main" id="{761E4881-2CEA-4FAE-A946-8DA609ACC021}"/>
              </a:ext>
            </a:extLst>
          </p:cNvPr>
          <p:cNvSpPr/>
          <p:nvPr/>
        </p:nvSpPr>
        <p:spPr>
          <a:xfrm>
            <a:off x="5907157" y="4355410"/>
            <a:ext cx="758685" cy="400050"/>
          </a:xfrm>
          <a:prstGeom prst="ellipse">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0" name="直線矢印コネクタ 9">
            <a:extLst>
              <a:ext uri="{FF2B5EF4-FFF2-40B4-BE49-F238E27FC236}">
                <a16:creationId xmlns:a16="http://schemas.microsoft.com/office/drawing/2014/main" id="{6A7C1DF7-B1A5-4C68-9BEE-EFFB0EEA6552}"/>
              </a:ext>
            </a:extLst>
          </p:cNvPr>
          <p:cNvCxnSpPr>
            <a:cxnSpLocks/>
          </p:cNvCxnSpPr>
          <p:nvPr/>
        </p:nvCxnSpPr>
        <p:spPr>
          <a:xfrm>
            <a:off x="5295331" y="3436938"/>
            <a:ext cx="611827" cy="1011468"/>
          </a:xfrm>
          <a:prstGeom prst="straightConnector1">
            <a:avLst/>
          </a:prstGeom>
          <a:ln w="635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2" name="テキスト ボックス 11">
            <a:extLst>
              <a:ext uri="{FF2B5EF4-FFF2-40B4-BE49-F238E27FC236}">
                <a16:creationId xmlns:a16="http://schemas.microsoft.com/office/drawing/2014/main" id="{071B9B69-5E34-445A-9A0B-3EF0464F4C79}"/>
              </a:ext>
            </a:extLst>
          </p:cNvPr>
          <p:cNvSpPr txBox="1"/>
          <p:nvPr/>
        </p:nvSpPr>
        <p:spPr>
          <a:xfrm>
            <a:off x="4383983" y="2939710"/>
            <a:ext cx="6093724" cy="369332"/>
          </a:xfrm>
          <a:prstGeom prst="rect">
            <a:avLst/>
          </a:prstGeom>
          <a:noFill/>
        </p:spPr>
        <p:txBody>
          <a:bodyPr wrap="square">
            <a:spAutoFit/>
          </a:bodyPr>
          <a:lstStyle/>
          <a:p>
            <a:r>
              <a:rPr lang="ja-JP" altLang="ja-JP" sz="1800" b="1" dirty="0">
                <a:solidFill>
                  <a:srgbClr val="0070C0"/>
                </a:solidFill>
                <a:effectLst/>
                <a:ea typeface="ＭＳ Ｐゴシック" panose="020B0600070205080204" pitchFamily="50" charset="-128"/>
                <a:cs typeface="Times New Roman" panose="02020603050405020304" pitchFamily="18" charset="0"/>
              </a:rPr>
              <a:t>ビデオの開始</a:t>
            </a:r>
            <a:endParaRPr lang="ja-JP" altLang="en-US" dirty="0"/>
          </a:p>
        </p:txBody>
      </p:sp>
      <p:sp>
        <p:nvSpPr>
          <p:cNvPr id="17" name="テキスト ボックス 16">
            <a:extLst>
              <a:ext uri="{FF2B5EF4-FFF2-40B4-BE49-F238E27FC236}">
                <a16:creationId xmlns:a16="http://schemas.microsoft.com/office/drawing/2014/main" id="{966B9B06-EDF4-4A94-A872-1100236E9EAD}"/>
              </a:ext>
            </a:extLst>
          </p:cNvPr>
          <p:cNvSpPr txBox="1"/>
          <p:nvPr/>
        </p:nvSpPr>
        <p:spPr>
          <a:xfrm>
            <a:off x="1763974" y="4913714"/>
            <a:ext cx="6093724" cy="1200329"/>
          </a:xfrm>
          <a:prstGeom prst="rect">
            <a:avLst/>
          </a:prstGeom>
          <a:noFill/>
        </p:spPr>
        <p:txBody>
          <a:bodyPr wrap="square">
            <a:spAutoFit/>
          </a:bodyPr>
          <a:lstStyle/>
          <a:p>
            <a:pPr marL="0" lvl="0" indent="0" algn="just">
              <a:buNone/>
            </a:pPr>
            <a:r>
              <a:rPr lang="ja-JP" altLang="en-US"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③</a:t>
            </a:r>
            <a:r>
              <a:rPr lang="ja-JP"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ビデオ・音声を確認。</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228600" algn="just"/>
            <a:r>
              <a:rPr lang="ja-JP"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音声が聞こえる　　</a:t>
            </a:r>
            <a:r>
              <a:rPr lang="ja-JP" altLang="ja-JP" sz="1800" b="1" kern="100" dirty="0">
                <a:effectLst/>
                <a:latin typeface="游明朝" panose="02020400000000000000" pitchFamily="18" charset="-128"/>
                <a:ea typeface="ＭＳ Ｐゴシック" panose="020B0600070205080204" pitchFamily="50" charset="-128"/>
                <a:cs typeface="ＭＳ 明朝" panose="02020609040205080304" pitchFamily="17" charset="-128"/>
              </a:rPr>
              <a:t>➔　　聞こえますか？　</a:t>
            </a:r>
            <a:r>
              <a:rPr lang="ja-JP" altLang="ja-JP" sz="1800" b="1" kern="100" dirty="0">
                <a:solidFill>
                  <a:srgbClr val="FF0000"/>
                </a:solidFill>
                <a:effectLst/>
                <a:latin typeface="游明朝" panose="02020400000000000000" pitchFamily="18" charset="-128"/>
                <a:ea typeface="ＭＳ Ｐゴシック" panose="020B0600070205080204" pitchFamily="50" charset="-128"/>
                <a:cs typeface="ＭＳ 明朝" panose="02020609040205080304" pitchFamily="17" charset="-128"/>
              </a:rPr>
              <a:t>手を挙げる</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r>
              <a:rPr lang="ja-JP" altLang="ja-JP" sz="1800" b="1" kern="100" dirty="0">
                <a:effectLst/>
                <a:latin typeface="游明朝" panose="02020400000000000000" pitchFamily="18" charset="-128"/>
                <a:ea typeface="ＭＳ Ｐゴシック" panose="020B0600070205080204" pitchFamily="50" charset="-128"/>
                <a:cs typeface="ＭＳ 明朝" panose="02020609040205080304" pitchFamily="17" charset="-128"/>
              </a:rPr>
              <a:t>音声が聞こえない（小さい）　</a:t>
            </a:r>
            <a:endParaRPr lang="en-US" altLang="ja-JP" sz="1800" b="1" kern="100" dirty="0">
              <a:effectLst/>
              <a:latin typeface="游明朝" panose="02020400000000000000" pitchFamily="18" charset="-128"/>
              <a:ea typeface="ＭＳ Ｐゴシック" panose="020B0600070205080204" pitchFamily="50" charset="-128"/>
              <a:cs typeface="ＭＳ 明朝" panose="02020609040205080304" pitchFamily="17" charset="-128"/>
            </a:endParaRPr>
          </a:p>
          <a:p>
            <a:r>
              <a:rPr lang="ja-JP" altLang="ja-JP" sz="1800" b="1" kern="100" dirty="0">
                <a:effectLst/>
                <a:latin typeface="游明朝" panose="02020400000000000000" pitchFamily="18" charset="-128"/>
                <a:ea typeface="ＭＳ Ｐゴシック" panose="020B0600070205080204" pitchFamily="50" charset="-128"/>
                <a:cs typeface="ＭＳ 明朝" panose="02020609040205080304" pitchFamily="17" charset="-128"/>
              </a:rPr>
              <a:t>➔　速やかに「すみません」と</a:t>
            </a:r>
            <a:r>
              <a:rPr lang="ja-JP" altLang="ja-JP" sz="1800" b="1" kern="100" dirty="0">
                <a:solidFill>
                  <a:srgbClr val="FF0000"/>
                </a:solidFill>
                <a:effectLst/>
                <a:latin typeface="游明朝" panose="02020400000000000000" pitchFamily="18" charset="-128"/>
                <a:ea typeface="ＭＳ Ｐゴシック" panose="020B0600070205080204" pitchFamily="50" charset="-128"/>
                <a:cs typeface="ＭＳ 明朝" panose="02020609040205080304" pitchFamily="17" charset="-128"/>
              </a:rPr>
              <a:t>手を振る</a:t>
            </a:r>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1383611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3D88AD9-AC07-4163-A21D-BF372CF1F836}"/>
              </a:ext>
            </a:extLst>
          </p:cNvPr>
          <p:cNvSpPr>
            <a:spLocks noGrp="1"/>
          </p:cNvSpPr>
          <p:nvPr>
            <p:ph type="title"/>
          </p:nvPr>
        </p:nvSpPr>
        <p:spPr/>
        <p:txBody>
          <a:bodyPr/>
          <a:lstStyle/>
          <a:p>
            <a:r>
              <a:rPr kumimoji="1" lang="ja-JP" altLang="en-US" dirty="0"/>
              <a:t>ミュート</a:t>
            </a:r>
            <a:r>
              <a:rPr lang="ja-JP" altLang="en-US" dirty="0"/>
              <a:t>編</a:t>
            </a:r>
            <a:endParaRPr kumimoji="1" lang="ja-JP" altLang="en-US" dirty="0"/>
          </a:p>
        </p:txBody>
      </p:sp>
      <p:sp>
        <p:nvSpPr>
          <p:cNvPr id="4" name="コンテンツ プレースホルダー 3">
            <a:extLst>
              <a:ext uri="{FF2B5EF4-FFF2-40B4-BE49-F238E27FC236}">
                <a16:creationId xmlns:a16="http://schemas.microsoft.com/office/drawing/2014/main" id="{8FB73B0E-D410-4919-95B8-912B81573A95}"/>
              </a:ext>
            </a:extLst>
          </p:cNvPr>
          <p:cNvSpPr txBox="1">
            <a:spLocks noGrp="1"/>
          </p:cNvSpPr>
          <p:nvPr>
            <p:ph idx="1"/>
          </p:nvPr>
        </p:nvSpPr>
        <p:spPr>
          <a:xfrm>
            <a:off x="838200" y="5773704"/>
            <a:ext cx="10515600" cy="719171"/>
          </a:xfrm>
          <a:prstGeom prst="rect">
            <a:avLst/>
          </a:prstGeom>
          <a:noFill/>
        </p:spPr>
        <p:txBody>
          <a:bodyPr wrap="square">
            <a:spAutoFit/>
          </a:bodyPr>
          <a:lstStyle/>
          <a:p>
            <a:pPr marL="0" lvl="0" indent="0" algn="just">
              <a:buNone/>
            </a:pPr>
            <a:r>
              <a:rPr lang="ja-JP" altLang="en-US"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④</a:t>
            </a:r>
            <a:r>
              <a:rPr lang="ja-JP"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自分が発言しない時には</a:t>
            </a:r>
            <a:r>
              <a:rPr lang="ja-JP" altLang="ja-JP" sz="1800" b="1"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ミュートにする</a:t>
            </a:r>
            <a:r>
              <a:rPr lang="ja-JP" altLang="ja-JP" sz="1800" b="1" kern="100" dirty="0">
                <a:solidFill>
                  <a:srgbClr val="000000"/>
                </a:solidFill>
                <a:effectLst/>
                <a:latin typeface="游明朝" panose="02020400000000000000" pitchFamily="18" charset="-128"/>
                <a:ea typeface="ＭＳ Ｐゴシック" panose="020B0600070205080204" pitchFamily="50" charset="-128"/>
                <a:cs typeface="Times New Roman" panose="02020603050405020304" pitchFamily="18" charset="0"/>
              </a:rPr>
              <a:t>（雑音・ハウリング防止）</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marL="0" indent="0" algn="just">
              <a:buNone/>
            </a:pPr>
            <a:r>
              <a:rPr lang="ja-JP" altLang="en-US"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⑤</a:t>
            </a:r>
            <a:r>
              <a:rPr lang="ja-JP"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自分が発言する時には</a:t>
            </a:r>
            <a:r>
              <a:rPr lang="ja-JP" altLang="ja-JP" sz="1800" b="1" kern="100" dirty="0">
                <a:solidFill>
                  <a:srgbClr val="FF0000"/>
                </a:solidFill>
                <a:effectLst/>
                <a:latin typeface="游明朝" panose="02020400000000000000" pitchFamily="18" charset="-128"/>
                <a:ea typeface="ＭＳ Ｐゴシック" panose="020B0600070205080204" pitchFamily="50" charset="-128"/>
                <a:cs typeface="Times New Roman" panose="02020603050405020304" pitchFamily="18" charset="0"/>
              </a:rPr>
              <a:t>ミュートを解除する</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pic>
        <p:nvPicPr>
          <p:cNvPr id="5" name="図 4">
            <a:extLst>
              <a:ext uri="{FF2B5EF4-FFF2-40B4-BE49-F238E27FC236}">
                <a16:creationId xmlns:a16="http://schemas.microsoft.com/office/drawing/2014/main" id="{11C6E947-8E6A-4E28-8E49-05BA8895A630}"/>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5830991" y="1766456"/>
            <a:ext cx="5046274" cy="3325088"/>
          </a:xfrm>
          <a:prstGeom prst="rect">
            <a:avLst/>
          </a:prstGeom>
        </p:spPr>
      </p:pic>
      <p:pic>
        <p:nvPicPr>
          <p:cNvPr id="6" name="図 5">
            <a:extLst>
              <a:ext uri="{FF2B5EF4-FFF2-40B4-BE49-F238E27FC236}">
                <a16:creationId xmlns:a16="http://schemas.microsoft.com/office/drawing/2014/main" id="{7527D542-6EC6-42AF-897C-6A02A8FC91A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466068" y="2612103"/>
            <a:ext cx="2478135" cy="1659646"/>
          </a:xfrm>
          <a:prstGeom prst="rect">
            <a:avLst/>
          </a:prstGeom>
        </p:spPr>
      </p:pic>
      <p:pic>
        <p:nvPicPr>
          <p:cNvPr id="7" name="図 6">
            <a:extLst>
              <a:ext uri="{FF2B5EF4-FFF2-40B4-BE49-F238E27FC236}">
                <a16:creationId xmlns:a16="http://schemas.microsoft.com/office/drawing/2014/main" id="{D2647A7F-679A-4E7B-A9CA-4A4D89364E57}"/>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5981452" y="2108607"/>
            <a:ext cx="4745351" cy="2571220"/>
          </a:xfrm>
          <a:prstGeom prst="rect">
            <a:avLst/>
          </a:prstGeom>
        </p:spPr>
      </p:pic>
      <p:cxnSp>
        <p:nvCxnSpPr>
          <p:cNvPr id="8" name="直線矢印コネクタ 7">
            <a:extLst>
              <a:ext uri="{FF2B5EF4-FFF2-40B4-BE49-F238E27FC236}">
                <a16:creationId xmlns:a16="http://schemas.microsoft.com/office/drawing/2014/main" id="{DCF2DAF8-E129-4286-B34E-A7E79459C4DE}"/>
              </a:ext>
            </a:extLst>
          </p:cNvPr>
          <p:cNvCxnSpPr>
            <a:cxnSpLocks/>
          </p:cNvCxnSpPr>
          <p:nvPr/>
        </p:nvCxnSpPr>
        <p:spPr>
          <a:xfrm>
            <a:off x="4204363" y="3698543"/>
            <a:ext cx="1475294" cy="981284"/>
          </a:xfrm>
          <a:prstGeom prst="straightConnector1">
            <a:avLst/>
          </a:prstGeom>
          <a:noFill/>
          <a:ln w="63500" cap="flat" cmpd="sng" algn="ctr">
            <a:solidFill>
              <a:srgbClr val="FFC000"/>
            </a:solidFill>
            <a:prstDash val="solid"/>
            <a:miter lim="800000"/>
            <a:tailEnd type="triangle"/>
          </a:ln>
          <a:effectLst/>
        </p:spPr>
      </p:cxnSp>
      <p:sp>
        <p:nvSpPr>
          <p:cNvPr id="11" name="楕円 10">
            <a:extLst>
              <a:ext uri="{FF2B5EF4-FFF2-40B4-BE49-F238E27FC236}">
                <a16:creationId xmlns:a16="http://schemas.microsoft.com/office/drawing/2014/main" id="{3C7A62EB-0724-4A87-A370-69B44861BAC4}"/>
              </a:ext>
            </a:extLst>
          </p:cNvPr>
          <p:cNvSpPr/>
          <p:nvPr/>
        </p:nvSpPr>
        <p:spPr>
          <a:xfrm>
            <a:off x="5655758" y="4555570"/>
            <a:ext cx="590550" cy="400050"/>
          </a:xfrm>
          <a:prstGeom prst="ellipse">
            <a:avLst/>
          </a:prstGeom>
          <a:noFill/>
          <a:ln w="2222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3" name="テキスト ボックス 12">
            <a:extLst>
              <a:ext uri="{FF2B5EF4-FFF2-40B4-BE49-F238E27FC236}">
                <a16:creationId xmlns:a16="http://schemas.microsoft.com/office/drawing/2014/main" id="{35E70351-9F2C-4975-B8EB-C7E82851CA34}"/>
              </a:ext>
            </a:extLst>
          </p:cNvPr>
          <p:cNvSpPr txBox="1"/>
          <p:nvPr/>
        </p:nvSpPr>
        <p:spPr>
          <a:xfrm>
            <a:off x="3944203" y="3193287"/>
            <a:ext cx="6093724" cy="369332"/>
          </a:xfrm>
          <a:prstGeom prst="rect">
            <a:avLst/>
          </a:prstGeom>
          <a:noFill/>
        </p:spPr>
        <p:txBody>
          <a:bodyPr wrap="square">
            <a:spAutoFit/>
          </a:bodyPr>
          <a:lstStyle/>
          <a:p>
            <a:pPr algn="just"/>
            <a:r>
              <a:rPr lang="ja-JP" altLang="ja-JP"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ミュートの</a:t>
            </a:r>
            <a:r>
              <a:rPr lang="ja-JP" altLang="en-US" sz="1800" b="1" kern="100" dirty="0">
                <a:effectLst/>
                <a:latin typeface="游明朝" panose="02020400000000000000" pitchFamily="18" charset="-128"/>
                <a:ea typeface="ＭＳ Ｐゴシック" panose="020B0600070205080204" pitchFamily="50" charset="-128"/>
                <a:cs typeface="Times New Roman" panose="02020603050405020304" pitchFamily="18" charset="0"/>
              </a:rPr>
              <a:t>操作</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876534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31465-8EFB-440D-8768-1C4878740F53}"/>
              </a:ext>
            </a:extLst>
          </p:cNvPr>
          <p:cNvSpPr>
            <a:spLocks noGrp="1"/>
          </p:cNvSpPr>
          <p:nvPr>
            <p:ph type="title"/>
          </p:nvPr>
        </p:nvSpPr>
        <p:spPr/>
        <p:txBody>
          <a:bodyPr/>
          <a:lstStyle/>
          <a:p>
            <a:r>
              <a:rPr kumimoji="1" lang="ja-JP" altLang="en-US" dirty="0"/>
              <a:t>名前の変更をしてみよう！</a:t>
            </a:r>
          </a:p>
        </p:txBody>
      </p:sp>
      <p:pic>
        <p:nvPicPr>
          <p:cNvPr id="4" name="コンテンツ プレースホルダー 3">
            <a:extLst>
              <a:ext uri="{FF2B5EF4-FFF2-40B4-BE49-F238E27FC236}">
                <a16:creationId xmlns:a16="http://schemas.microsoft.com/office/drawing/2014/main" id="{DA7B771C-102D-4EDA-9C15-785CE933F772}"/>
              </a:ext>
            </a:extLst>
          </p:cNvPr>
          <p:cNvPicPr>
            <a:picLocks noGrp="1"/>
          </p:cNvPicPr>
          <p:nvPr>
            <p:ph idx="1"/>
          </p:nvPr>
        </p:nvPicPr>
        <p:blipFill>
          <a:blip r:embed="rId2" cstate="print">
            <a:extLst>
              <a:ext uri="{28A0092B-C50C-407E-A947-70E740481C1C}">
                <a14:useLocalDpi xmlns:a14="http://schemas.microsoft.com/office/drawing/2010/main" val="0"/>
              </a:ext>
            </a:extLst>
          </a:blip>
          <a:stretch>
            <a:fillRect/>
          </a:stretch>
        </p:blipFill>
        <p:spPr>
          <a:xfrm>
            <a:off x="934312" y="1228710"/>
            <a:ext cx="5029166" cy="3250524"/>
          </a:xfrm>
          <a:prstGeom prst="rect">
            <a:avLst/>
          </a:prstGeom>
        </p:spPr>
      </p:pic>
      <p:pic>
        <p:nvPicPr>
          <p:cNvPr id="5" name="図 4">
            <a:extLst>
              <a:ext uri="{FF2B5EF4-FFF2-40B4-BE49-F238E27FC236}">
                <a16:creationId xmlns:a16="http://schemas.microsoft.com/office/drawing/2014/main" id="{85088646-3F80-4389-8AA9-490BC3549077}"/>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1179444" y="1475243"/>
            <a:ext cx="4436221" cy="2460652"/>
          </a:xfrm>
          <a:prstGeom prst="rect">
            <a:avLst/>
          </a:prstGeom>
        </p:spPr>
      </p:pic>
      <p:sp>
        <p:nvSpPr>
          <p:cNvPr id="7" name="テキスト ボックス 6">
            <a:extLst>
              <a:ext uri="{FF2B5EF4-FFF2-40B4-BE49-F238E27FC236}">
                <a16:creationId xmlns:a16="http://schemas.microsoft.com/office/drawing/2014/main" id="{51BF5AB6-115D-40AE-8F71-968458960484}"/>
              </a:ext>
            </a:extLst>
          </p:cNvPr>
          <p:cNvSpPr txBox="1"/>
          <p:nvPr/>
        </p:nvSpPr>
        <p:spPr>
          <a:xfrm>
            <a:off x="6361044" y="1944051"/>
            <a:ext cx="6096000" cy="369332"/>
          </a:xfrm>
          <a:prstGeom prst="rect">
            <a:avLst/>
          </a:prstGeom>
          <a:noFill/>
        </p:spPr>
        <p:txBody>
          <a:bodyPr wrap="square">
            <a:spAutoFit/>
          </a:bodyPr>
          <a:lstStyle/>
          <a:p>
            <a:pPr algn="l"/>
            <a:r>
              <a:rPr lang="ja-JP" altLang="en-US" b="0" i="0" dirty="0">
                <a:solidFill>
                  <a:srgbClr val="000000"/>
                </a:solidFill>
                <a:effectLst/>
                <a:latin typeface="游ゴシック" panose="020B0400000000000000" pitchFamily="50" charset="-128"/>
                <a:ea typeface="游ゴシック" panose="020B0400000000000000" pitchFamily="50" charset="-128"/>
              </a:rPr>
              <a:t>①画面下部にある</a:t>
            </a:r>
            <a:r>
              <a:rPr lang="ja-JP" altLang="en-US" b="0" i="0" dirty="0">
                <a:solidFill>
                  <a:srgbClr val="FF0000"/>
                </a:solidFill>
                <a:effectLst/>
                <a:latin typeface="游ゴシック" panose="020B0400000000000000" pitchFamily="50" charset="-128"/>
                <a:ea typeface="游ゴシック" panose="020B0400000000000000" pitchFamily="50" charset="-128"/>
              </a:rPr>
              <a:t>”参加者”</a:t>
            </a:r>
            <a:r>
              <a:rPr lang="ja-JP" altLang="en-US" b="0" i="0" dirty="0">
                <a:solidFill>
                  <a:srgbClr val="000000"/>
                </a:solidFill>
                <a:effectLst/>
                <a:latin typeface="游ゴシック" panose="020B0400000000000000" pitchFamily="50" charset="-128"/>
                <a:ea typeface="游ゴシック" panose="020B0400000000000000" pitchFamily="50" charset="-128"/>
              </a:rPr>
              <a:t>のタブをタップ</a:t>
            </a:r>
          </a:p>
        </p:txBody>
      </p:sp>
      <p:sp>
        <p:nvSpPr>
          <p:cNvPr id="9" name="テキスト ボックス 8">
            <a:extLst>
              <a:ext uri="{FF2B5EF4-FFF2-40B4-BE49-F238E27FC236}">
                <a16:creationId xmlns:a16="http://schemas.microsoft.com/office/drawing/2014/main" id="{F789B656-A0F8-45B2-9CEC-5AB9CD0540DA}"/>
              </a:ext>
            </a:extLst>
          </p:cNvPr>
          <p:cNvSpPr txBox="1"/>
          <p:nvPr/>
        </p:nvSpPr>
        <p:spPr>
          <a:xfrm>
            <a:off x="6361044" y="2520903"/>
            <a:ext cx="6096000" cy="369332"/>
          </a:xfrm>
          <a:prstGeom prst="rect">
            <a:avLst/>
          </a:prstGeom>
          <a:noFill/>
        </p:spPr>
        <p:txBody>
          <a:bodyPr wrap="square">
            <a:spAutoFit/>
          </a:bodyPr>
          <a:lstStyle/>
          <a:p>
            <a:pPr algn="l"/>
            <a:r>
              <a:rPr lang="ja-JP" altLang="en-US" b="0" i="0" dirty="0">
                <a:solidFill>
                  <a:srgbClr val="000000"/>
                </a:solidFill>
                <a:effectLst/>
                <a:latin typeface="游ゴシック" panose="020B0400000000000000" pitchFamily="50" charset="-128"/>
                <a:ea typeface="游ゴシック" panose="020B0400000000000000" pitchFamily="50" charset="-128"/>
              </a:rPr>
              <a:t>②自分の名前をタップ</a:t>
            </a:r>
          </a:p>
        </p:txBody>
      </p:sp>
      <p:sp>
        <p:nvSpPr>
          <p:cNvPr id="11" name="テキスト ボックス 10">
            <a:extLst>
              <a:ext uri="{FF2B5EF4-FFF2-40B4-BE49-F238E27FC236}">
                <a16:creationId xmlns:a16="http://schemas.microsoft.com/office/drawing/2014/main" id="{B79056FD-DF20-409E-AD28-A8501535EAD2}"/>
              </a:ext>
            </a:extLst>
          </p:cNvPr>
          <p:cNvSpPr txBox="1"/>
          <p:nvPr/>
        </p:nvSpPr>
        <p:spPr>
          <a:xfrm>
            <a:off x="6361044" y="3097755"/>
            <a:ext cx="6228520" cy="369332"/>
          </a:xfrm>
          <a:prstGeom prst="rect">
            <a:avLst/>
          </a:prstGeom>
          <a:noFill/>
        </p:spPr>
        <p:txBody>
          <a:bodyPr wrap="square">
            <a:spAutoFit/>
          </a:bodyPr>
          <a:lstStyle/>
          <a:p>
            <a:pPr algn="l"/>
            <a:r>
              <a:rPr lang="ja-JP" altLang="en-US" b="0" i="0" dirty="0">
                <a:solidFill>
                  <a:srgbClr val="000000"/>
                </a:solidFill>
                <a:effectLst/>
                <a:latin typeface="游ゴシック" panose="020B0400000000000000" pitchFamily="50" charset="-128"/>
                <a:ea typeface="游ゴシック" panose="020B0400000000000000" pitchFamily="50" charset="-128"/>
              </a:rPr>
              <a:t>③「名前の変更」ボタンが現れるのでタップ</a:t>
            </a:r>
          </a:p>
        </p:txBody>
      </p:sp>
      <p:sp>
        <p:nvSpPr>
          <p:cNvPr id="13" name="テキスト ボックス 12">
            <a:extLst>
              <a:ext uri="{FF2B5EF4-FFF2-40B4-BE49-F238E27FC236}">
                <a16:creationId xmlns:a16="http://schemas.microsoft.com/office/drawing/2014/main" id="{048C5814-1E41-47F4-B4BC-89046E8363CC}"/>
              </a:ext>
            </a:extLst>
          </p:cNvPr>
          <p:cNvSpPr txBox="1"/>
          <p:nvPr/>
        </p:nvSpPr>
        <p:spPr>
          <a:xfrm>
            <a:off x="6361044" y="3751229"/>
            <a:ext cx="6294782" cy="369332"/>
          </a:xfrm>
          <a:prstGeom prst="rect">
            <a:avLst/>
          </a:prstGeom>
          <a:noFill/>
        </p:spPr>
        <p:txBody>
          <a:bodyPr wrap="square">
            <a:spAutoFit/>
          </a:bodyPr>
          <a:lstStyle/>
          <a:p>
            <a:pPr algn="l"/>
            <a:r>
              <a:rPr lang="ja-JP" altLang="en-US" b="0" i="0" dirty="0">
                <a:solidFill>
                  <a:srgbClr val="000000"/>
                </a:solidFill>
                <a:effectLst/>
                <a:latin typeface="游ゴシック" panose="020B0400000000000000" pitchFamily="50" charset="-128"/>
                <a:ea typeface="游ゴシック" panose="020B0400000000000000" pitchFamily="50" charset="-128"/>
              </a:rPr>
              <a:t>④任意の名前に変更して完了</a:t>
            </a:r>
          </a:p>
        </p:txBody>
      </p:sp>
      <p:sp>
        <p:nvSpPr>
          <p:cNvPr id="14" name="楕円 13">
            <a:extLst>
              <a:ext uri="{FF2B5EF4-FFF2-40B4-BE49-F238E27FC236}">
                <a16:creationId xmlns:a16="http://schemas.microsoft.com/office/drawing/2014/main" id="{6A9AA52D-52F5-4873-B7B9-F77B954A7BC8}"/>
              </a:ext>
            </a:extLst>
          </p:cNvPr>
          <p:cNvSpPr/>
          <p:nvPr/>
        </p:nvSpPr>
        <p:spPr>
          <a:xfrm>
            <a:off x="2858347" y="3982403"/>
            <a:ext cx="590550" cy="400050"/>
          </a:xfrm>
          <a:prstGeom prst="ellipse">
            <a:avLst/>
          </a:prstGeom>
          <a:noFill/>
          <a:ln w="2222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15" name="直線矢印コネクタ 14">
            <a:extLst>
              <a:ext uri="{FF2B5EF4-FFF2-40B4-BE49-F238E27FC236}">
                <a16:creationId xmlns:a16="http://schemas.microsoft.com/office/drawing/2014/main" id="{0ED1DF9D-4772-4237-9FB4-FD2916A95F5B}"/>
              </a:ext>
            </a:extLst>
          </p:cNvPr>
          <p:cNvCxnSpPr>
            <a:cxnSpLocks/>
          </p:cNvCxnSpPr>
          <p:nvPr/>
        </p:nvCxnSpPr>
        <p:spPr>
          <a:xfrm flipH="1" flipV="1">
            <a:off x="3397554" y="4251459"/>
            <a:ext cx="2785862" cy="504415"/>
          </a:xfrm>
          <a:prstGeom prst="straightConnector1">
            <a:avLst/>
          </a:prstGeom>
          <a:noFill/>
          <a:ln w="63500" cap="flat" cmpd="sng" algn="ctr">
            <a:solidFill>
              <a:srgbClr val="FFC000"/>
            </a:solidFill>
            <a:prstDash val="solid"/>
            <a:miter lim="800000"/>
            <a:tailEnd type="triangle"/>
          </a:ln>
          <a:effectLst/>
        </p:spPr>
      </p:cxnSp>
      <p:sp>
        <p:nvSpPr>
          <p:cNvPr id="18" name="テキスト ボックス 17">
            <a:extLst>
              <a:ext uri="{FF2B5EF4-FFF2-40B4-BE49-F238E27FC236}">
                <a16:creationId xmlns:a16="http://schemas.microsoft.com/office/drawing/2014/main" id="{07FDA669-AD33-4421-8A8B-7488EB819391}"/>
              </a:ext>
            </a:extLst>
          </p:cNvPr>
          <p:cNvSpPr txBox="1"/>
          <p:nvPr/>
        </p:nvSpPr>
        <p:spPr>
          <a:xfrm>
            <a:off x="6183416" y="4840264"/>
            <a:ext cx="6327912" cy="369332"/>
          </a:xfrm>
          <a:prstGeom prst="rect">
            <a:avLst/>
          </a:prstGeom>
          <a:noFill/>
        </p:spPr>
        <p:txBody>
          <a:bodyPr wrap="square">
            <a:spAutoFit/>
          </a:bodyPr>
          <a:lstStyle/>
          <a:p>
            <a:pPr algn="just"/>
            <a:r>
              <a:rPr lang="ja-JP" altLang="en-US" b="1" kern="100" dirty="0">
                <a:latin typeface="游明朝" panose="02020400000000000000" pitchFamily="18" charset="-128"/>
                <a:ea typeface="ＭＳ Ｐゴシック" panose="020B0600070205080204" pitchFamily="50" charset="-128"/>
                <a:cs typeface="Times New Roman" panose="02020603050405020304" pitchFamily="18" charset="0"/>
              </a:rPr>
              <a:t>参加者タブ</a:t>
            </a:r>
            <a:endParaRPr lang="ja-JP" alt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p:txBody>
      </p:sp>
      <p:sp>
        <p:nvSpPr>
          <p:cNvPr id="12" name="テキスト ボックス 11">
            <a:extLst>
              <a:ext uri="{FF2B5EF4-FFF2-40B4-BE49-F238E27FC236}">
                <a16:creationId xmlns:a16="http://schemas.microsoft.com/office/drawing/2014/main" id="{DA9445F8-B8A0-4AA7-BC60-BFDCB29CFAC3}"/>
              </a:ext>
            </a:extLst>
          </p:cNvPr>
          <p:cNvSpPr txBox="1"/>
          <p:nvPr/>
        </p:nvSpPr>
        <p:spPr>
          <a:xfrm>
            <a:off x="934311" y="5444624"/>
            <a:ext cx="10078245" cy="923330"/>
          </a:xfrm>
          <a:prstGeom prst="rect">
            <a:avLst/>
          </a:prstGeom>
          <a:noFill/>
        </p:spPr>
        <p:txBody>
          <a:bodyPr wrap="square">
            <a:spAutoFit/>
          </a:bodyPr>
          <a:lstStyle/>
          <a:p>
            <a:pPr algn="l"/>
            <a:r>
              <a:rPr lang="ja-JP" altLang="en-US" dirty="0">
                <a:solidFill>
                  <a:srgbClr val="000000"/>
                </a:solidFill>
                <a:latin typeface="游ゴシック" panose="020B0400000000000000" pitchFamily="50" charset="-128"/>
                <a:ea typeface="游ゴシック" panose="020B0400000000000000" pitchFamily="50" charset="-128"/>
              </a:rPr>
              <a:t>名前の変更をすることによって、例えばグループワークを行う際など、</a:t>
            </a:r>
            <a:endParaRPr lang="en-US" altLang="ja-JP" dirty="0">
              <a:solidFill>
                <a:srgbClr val="000000"/>
              </a:solidFill>
              <a:latin typeface="游ゴシック" panose="020B0400000000000000" pitchFamily="50" charset="-128"/>
              <a:ea typeface="游ゴシック" panose="020B0400000000000000" pitchFamily="50" charset="-128"/>
            </a:endParaRPr>
          </a:p>
          <a:p>
            <a:pPr algn="l"/>
            <a:r>
              <a:rPr lang="ja-JP" altLang="en-US" dirty="0">
                <a:solidFill>
                  <a:srgbClr val="000000"/>
                </a:solidFill>
                <a:latin typeface="游ゴシック" panose="020B0400000000000000" pitchFamily="50" charset="-128"/>
                <a:ea typeface="游ゴシック" panose="020B0400000000000000" pitchFamily="50" charset="-128"/>
              </a:rPr>
              <a:t>“ファシリ”などに変更することで参加者がどの役割の人が話しているかなど分かりやすくなります。</a:t>
            </a:r>
            <a:endParaRPr lang="ja-JP" altLang="en-US" b="0" i="0" dirty="0">
              <a:solidFill>
                <a:srgbClr val="000000"/>
              </a:solidFill>
              <a:effectLst/>
              <a:latin typeface="游ゴシック" panose="020B0400000000000000" pitchFamily="50" charset="-128"/>
              <a:ea typeface="游ゴシック" panose="020B0400000000000000" pitchFamily="50" charset="-128"/>
            </a:endParaRPr>
          </a:p>
        </p:txBody>
      </p:sp>
    </p:spTree>
    <p:extLst>
      <p:ext uri="{BB962C8B-B14F-4D97-AF65-F5344CB8AC3E}">
        <p14:creationId xmlns:p14="http://schemas.microsoft.com/office/powerpoint/2010/main" val="1186498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DC78A55-E3BF-40DE-83FE-0FD40A4FFACC}"/>
              </a:ext>
            </a:extLst>
          </p:cNvPr>
          <p:cNvSpPr>
            <a:spLocks noGrp="1"/>
          </p:cNvSpPr>
          <p:nvPr>
            <p:ph type="title"/>
          </p:nvPr>
        </p:nvSpPr>
        <p:spPr/>
        <p:txBody>
          <a:bodyPr/>
          <a:lstStyle/>
          <a:p>
            <a:r>
              <a:rPr kumimoji="1" lang="ja-JP" altLang="en-US" dirty="0"/>
              <a:t>ホワイトボード</a:t>
            </a:r>
            <a:r>
              <a:rPr lang="ja-JP" altLang="en-US" dirty="0"/>
              <a:t>機能</a:t>
            </a:r>
            <a:endParaRPr kumimoji="1" lang="ja-JP" altLang="en-US" dirty="0"/>
          </a:p>
        </p:txBody>
      </p:sp>
      <p:sp>
        <p:nvSpPr>
          <p:cNvPr id="3" name="コンテンツ プレースホルダー 2">
            <a:extLst>
              <a:ext uri="{FF2B5EF4-FFF2-40B4-BE49-F238E27FC236}">
                <a16:creationId xmlns:a16="http://schemas.microsoft.com/office/drawing/2014/main" id="{A802F4D2-1CF3-44DD-B858-8830795C11A1}"/>
              </a:ext>
            </a:extLst>
          </p:cNvPr>
          <p:cNvSpPr>
            <a:spLocks noGrp="1"/>
          </p:cNvSpPr>
          <p:nvPr>
            <p:ph idx="1"/>
          </p:nvPr>
        </p:nvSpPr>
        <p:spPr>
          <a:xfrm>
            <a:off x="838200" y="1783109"/>
            <a:ext cx="5992341" cy="1803598"/>
          </a:xfrm>
        </p:spPr>
        <p:txBody>
          <a:bodyPr>
            <a:normAutofit/>
          </a:bodyPr>
          <a:lstStyle/>
          <a:p>
            <a:pPr marL="0" indent="0">
              <a:buNone/>
            </a:pPr>
            <a:r>
              <a:rPr lang="en-US" altLang="ja-JP" sz="2000" b="0" i="0" dirty="0">
                <a:solidFill>
                  <a:srgbClr val="222222"/>
                </a:solidFill>
                <a:effectLst/>
                <a:latin typeface="-apple-system"/>
              </a:rPr>
              <a:t>ZOOM</a:t>
            </a:r>
            <a:r>
              <a:rPr lang="ja-JP" altLang="en-US" sz="2000" b="0" i="0" dirty="0">
                <a:solidFill>
                  <a:srgbClr val="222222"/>
                </a:solidFill>
                <a:effectLst/>
                <a:latin typeface="-apple-system"/>
              </a:rPr>
              <a:t>にはホワイトボードと呼ばれる機能があります。</a:t>
            </a:r>
            <a:endParaRPr lang="en-US" altLang="ja-JP" sz="2000" b="0" i="0" dirty="0">
              <a:solidFill>
                <a:srgbClr val="222222"/>
              </a:solidFill>
              <a:effectLst/>
              <a:latin typeface="-apple-system"/>
            </a:endParaRPr>
          </a:p>
          <a:p>
            <a:pPr marL="0" indent="0">
              <a:buNone/>
            </a:pPr>
            <a:r>
              <a:rPr lang="ja-JP" altLang="en-US" sz="2000" b="0" i="0" dirty="0">
                <a:solidFill>
                  <a:srgbClr val="222222"/>
                </a:solidFill>
                <a:effectLst/>
                <a:latin typeface="-apple-system"/>
              </a:rPr>
              <a:t>現実のホワイトボードと同じように、真っ白なキャンバスにフリーハンドで、またはテキスト方式にて書き込むことができます。</a:t>
            </a:r>
            <a:endParaRPr lang="en-US" altLang="ja-JP" sz="2000" b="0" i="0" dirty="0">
              <a:solidFill>
                <a:srgbClr val="222222"/>
              </a:solidFill>
              <a:effectLst/>
              <a:latin typeface="-apple-system"/>
            </a:endParaRPr>
          </a:p>
          <a:p>
            <a:pPr marL="0" indent="0">
              <a:buNone/>
            </a:pPr>
            <a:endParaRPr kumimoji="1" lang="ja-JP" altLang="en-US" sz="2000" dirty="0"/>
          </a:p>
        </p:txBody>
      </p:sp>
      <p:pic>
        <p:nvPicPr>
          <p:cNvPr id="4098" name="Picture 2">
            <a:extLst>
              <a:ext uri="{FF2B5EF4-FFF2-40B4-BE49-F238E27FC236}">
                <a16:creationId xmlns:a16="http://schemas.microsoft.com/office/drawing/2014/main" id="{3DA6B9EF-2820-412D-9FF1-740B0B223A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0541" y="1929987"/>
            <a:ext cx="4863547" cy="3313440"/>
          </a:xfrm>
          <a:prstGeom prst="rect">
            <a:avLst/>
          </a:prstGeom>
          <a:noFill/>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7633B23E-8FD6-4D89-A2C0-B417164D4E14}"/>
              </a:ext>
            </a:extLst>
          </p:cNvPr>
          <p:cNvSpPr txBox="1"/>
          <p:nvPr/>
        </p:nvSpPr>
        <p:spPr>
          <a:xfrm>
            <a:off x="838200" y="3586707"/>
            <a:ext cx="5708374" cy="646331"/>
          </a:xfrm>
          <a:prstGeom prst="rect">
            <a:avLst/>
          </a:prstGeom>
          <a:noFill/>
        </p:spPr>
        <p:txBody>
          <a:bodyPr wrap="square">
            <a:spAutoFit/>
          </a:bodyPr>
          <a:lstStyle/>
          <a:p>
            <a:r>
              <a:rPr lang="ja-JP" altLang="en-US" b="0" i="0" dirty="0">
                <a:solidFill>
                  <a:srgbClr val="222222"/>
                </a:solidFill>
                <a:effectLst/>
                <a:latin typeface="-apple-system"/>
              </a:rPr>
              <a:t>共有する人は</a:t>
            </a:r>
            <a:r>
              <a:rPr lang="en-US" altLang="ja-JP" b="0" i="0" dirty="0">
                <a:solidFill>
                  <a:srgbClr val="222222"/>
                </a:solidFill>
                <a:effectLst/>
                <a:latin typeface="-apple-system"/>
              </a:rPr>
              <a:t>ZOOM</a:t>
            </a:r>
            <a:r>
              <a:rPr lang="ja-JP" altLang="en-US" b="0" i="0" dirty="0">
                <a:solidFill>
                  <a:srgbClr val="222222"/>
                </a:solidFill>
                <a:effectLst/>
                <a:latin typeface="-apple-system"/>
              </a:rPr>
              <a:t>会議中に「画面を共有」を押してホワイトボードを共有を選択し開始します。</a:t>
            </a:r>
            <a:endParaRPr lang="ja-JP" altLang="en-US" dirty="0"/>
          </a:p>
        </p:txBody>
      </p:sp>
      <p:cxnSp>
        <p:nvCxnSpPr>
          <p:cNvPr id="7" name="直線矢印コネクタ 6">
            <a:extLst>
              <a:ext uri="{FF2B5EF4-FFF2-40B4-BE49-F238E27FC236}">
                <a16:creationId xmlns:a16="http://schemas.microsoft.com/office/drawing/2014/main" id="{3B81FB27-6E79-4269-9202-30B8F27D2EA8}"/>
              </a:ext>
            </a:extLst>
          </p:cNvPr>
          <p:cNvCxnSpPr>
            <a:cxnSpLocks/>
          </p:cNvCxnSpPr>
          <p:nvPr/>
        </p:nvCxnSpPr>
        <p:spPr>
          <a:xfrm>
            <a:off x="4721198" y="4599691"/>
            <a:ext cx="4541116" cy="502396"/>
          </a:xfrm>
          <a:prstGeom prst="straightConnector1">
            <a:avLst/>
          </a:prstGeom>
          <a:noFill/>
          <a:ln w="63500" cap="flat" cmpd="sng" algn="ctr">
            <a:solidFill>
              <a:srgbClr val="FFC000"/>
            </a:solidFill>
            <a:prstDash val="solid"/>
            <a:miter lim="800000"/>
            <a:tailEnd type="triangle"/>
          </a:ln>
          <a:effectLst/>
        </p:spPr>
      </p:cxnSp>
      <p:sp>
        <p:nvSpPr>
          <p:cNvPr id="10" name="テキスト ボックス 9">
            <a:extLst>
              <a:ext uri="{FF2B5EF4-FFF2-40B4-BE49-F238E27FC236}">
                <a16:creationId xmlns:a16="http://schemas.microsoft.com/office/drawing/2014/main" id="{5BFF5F04-50B9-4024-A6AE-847C1656BE60}"/>
              </a:ext>
            </a:extLst>
          </p:cNvPr>
          <p:cNvSpPr txBox="1"/>
          <p:nvPr/>
        </p:nvSpPr>
        <p:spPr>
          <a:xfrm>
            <a:off x="3166314" y="4379916"/>
            <a:ext cx="6096000" cy="369332"/>
          </a:xfrm>
          <a:prstGeom prst="rect">
            <a:avLst/>
          </a:prstGeom>
          <a:noFill/>
        </p:spPr>
        <p:txBody>
          <a:bodyPr wrap="square">
            <a:spAutoFit/>
          </a:bodyPr>
          <a:lstStyle/>
          <a:p>
            <a:pPr algn="just"/>
            <a:r>
              <a:rPr lang="ja-JP" altLang="en-US" b="1" kern="100" dirty="0">
                <a:latin typeface="游明朝" panose="02020400000000000000" pitchFamily="18" charset="-128"/>
                <a:ea typeface="ＭＳ Ｐゴシック" panose="020B0600070205080204" pitchFamily="50" charset="-128"/>
                <a:cs typeface="Times New Roman" panose="02020603050405020304" pitchFamily="18" charset="0"/>
              </a:rPr>
              <a:t>画面を共有</a:t>
            </a:r>
            <a:endParaRPr lang="en-US" altLang="ja-JP" b="1" kern="100" dirty="0">
              <a:latin typeface="游明朝" panose="02020400000000000000" pitchFamily="18" charset="-128"/>
              <a:ea typeface="ＭＳ Ｐゴシック" panose="020B0600070205080204" pitchFamily="50" charset="-128"/>
              <a:cs typeface="Times New Roman" panose="02020603050405020304" pitchFamily="18" charset="0"/>
            </a:endParaRPr>
          </a:p>
        </p:txBody>
      </p:sp>
      <p:sp>
        <p:nvSpPr>
          <p:cNvPr id="11" name="楕円 10">
            <a:extLst>
              <a:ext uri="{FF2B5EF4-FFF2-40B4-BE49-F238E27FC236}">
                <a16:creationId xmlns:a16="http://schemas.microsoft.com/office/drawing/2014/main" id="{A6168394-4B08-4F8B-A85C-023C6ECB494F}"/>
              </a:ext>
            </a:extLst>
          </p:cNvPr>
          <p:cNvSpPr/>
          <p:nvPr/>
        </p:nvSpPr>
        <p:spPr>
          <a:xfrm>
            <a:off x="9073616" y="4942581"/>
            <a:ext cx="590550" cy="400050"/>
          </a:xfrm>
          <a:prstGeom prst="ellipse">
            <a:avLst/>
          </a:prstGeom>
          <a:noFill/>
          <a:ln w="2222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Tree>
    <p:extLst>
      <p:ext uri="{BB962C8B-B14F-4D97-AF65-F5344CB8AC3E}">
        <p14:creationId xmlns:p14="http://schemas.microsoft.com/office/powerpoint/2010/main" val="33118118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1A038BF-787B-4EED-824E-166D2143A520}"/>
              </a:ext>
            </a:extLst>
          </p:cNvPr>
          <p:cNvSpPr>
            <a:spLocks noGrp="1"/>
          </p:cNvSpPr>
          <p:nvPr>
            <p:ph type="title"/>
          </p:nvPr>
        </p:nvSpPr>
        <p:spPr/>
        <p:txBody>
          <a:bodyPr/>
          <a:lstStyle/>
          <a:p>
            <a:r>
              <a:rPr kumimoji="1" lang="ja-JP" altLang="en-US" dirty="0"/>
              <a:t>ホワイトボード</a:t>
            </a:r>
            <a:r>
              <a:rPr lang="ja-JP" altLang="en-US" dirty="0"/>
              <a:t>機能</a:t>
            </a:r>
            <a:endParaRPr kumimoji="1" lang="ja-JP" altLang="en-US" dirty="0"/>
          </a:p>
        </p:txBody>
      </p:sp>
      <p:pic>
        <p:nvPicPr>
          <p:cNvPr id="7170" name="Picture 2">
            <a:extLst>
              <a:ext uri="{FF2B5EF4-FFF2-40B4-BE49-F238E27FC236}">
                <a16:creationId xmlns:a16="http://schemas.microsoft.com/office/drawing/2014/main" id="{E447E8D9-13CB-4092-AA04-D0F5535AF53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459897" y="1919631"/>
            <a:ext cx="5784662" cy="3597337"/>
          </a:xfrm>
          <a:prstGeom prst="rect">
            <a:avLst/>
          </a:prstGeom>
          <a:noFill/>
          <a:extLst>
            <a:ext uri="{909E8E84-426E-40DD-AFC4-6F175D3DCCD1}">
              <a14:hiddenFill xmlns:a14="http://schemas.microsoft.com/office/drawing/2010/main">
                <a:solidFill>
                  <a:srgbClr val="FFFFFF"/>
                </a:solidFill>
              </a14:hiddenFill>
            </a:ext>
          </a:extLst>
        </p:spPr>
      </p:pic>
      <p:sp>
        <p:nvSpPr>
          <p:cNvPr id="5" name="楕円 4">
            <a:extLst>
              <a:ext uri="{FF2B5EF4-FFF2-40B4-BE49-F238E27FC236}">
                <a16:creationId xmlns:a16="http://schemas.microsoft.com/office/drawing/2014/main" id="{4A295A8C-FDB4-40F9-B261-C2875A9769E4}"/>
              </a:ext>
            </a:extLst>
          </p:cNvPr>
          <p:cNvSpPr/>
          <p:nvPr/>
        </p:nvSpPr>
        <p:spPr>
          <a:xfrm>
            <a:off x="7712765" y="2166855"/>
            <a:ext cx="397566" cy="430571"/>
          </a:xfrm>
          <a:prstGeom prst="ellipse">
            <a:avLst/>
          </a:prstGeom>
          <a:noFill/>
          <a:ln w="2222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9" name="テキスト ボックス 8">
            <a:extLst>
              <a:ext uri="{FF2B5EF4-FFF2-40B4-BE49-F238E27FC236}">
                <a16:creationId xmlns:a16="http://schemas.microsoft.com/office/drawing/2014/main" id="{A1BA2FBA-B3EA-48A1-80BE-C187F9A1ED04}"/>
              </a:ext>
            </a:extLst>
          </p:cNvPr>
          <p:cNvSpPr txBox="1"/>
          <p:nvPr/>
        </p:nvSpPr>
        <p:spPr>
          <a:xfrm>
            <a:off x="2637182" y="1919631"/>
            <a:ext cx="6096000" cy="369332"/>
          </a:xfrm>
          <a:prstGeom prst="rect">
            <a:avLst/>
          </a:prstGeom>
          <a:noFill/>
        </p:spPr>
        <p:txBody>
          <a:bodyPr wrap="square">
            <a:spAutoFit/>
          </a:bodyPr>
          <a:lstStyle/>
          <a:p>
            <a:pPr algn="just"/>
            <a:r>
              <a:rPr lang="ja-JP" altLang="en-US" b="1" kern="100" dirty="0">
                <a:latin typeface="游明朝" panose="02020400000000000000" pitchFamily="18" charset="-128"/>
                <a:ea typeface="ＭＳ Ｐゴシック" panose="020B0600070205080204" pitchFamily="50" charset="-128"/>
                <a:cs typeface="Times New Roman" panose="02020603050405020304" pitchFamily="18" charset="0"/>
              </a:rPr>
              <a:t>テキスト</a:t>
            </a:r>
            <a:endParaRPr lang="en-US" altLang="ja-JP" b="1" kern="100" dirty="0">
              <a:latin typeface="游明朝" panose="02020400000000000000" pitchFamily="18" charset="-128"/>
              <a:ea typeface="ＭＳ Ｐゴシック" panose="020B0600070205080204" pitchFamily="50" charset="-128"/>
              <a:cs typeface="Times New Roman" panose="02020603050405020304" pitchFamily="18" charset="0"/>
            </a:endParaRPr>
          </a:p>
        </p:txBody>
      </p:sp>
      <p:cxnSp>
        <p:nvCxnSpPr>
          <p:cNvPr id="10" name="直線矢印コネクタ 9">
            <a:extLst>
              <a:ext uri="{FF2B5EF4-FFF2-40B4-BE49-F238E27FC236}">
                <a16:creationId xmlns:a16="http://schemas.microsoft.com/office/drawing/2014/main" id="{1766855B-8B03-42C4-92A1-962AB5BAB21F}"/>
              </a:ext>
            </a:extLst>
          </p:cNvPr>
          <p:cNvCxnSpPr>
            <a:cxnSpLocks/>
          </p:cNvCxnSpPr>
          <p:nvPr/>
        </p:nvCxnSpPr>
        <p:spPr>
          <a:xfrm>
            <a:off x="3595816" y="2104297"/>
            <a:ext cx="4088294" cy="277843"/>
          </a:xfrm>
          <a:prstGeom prst="straightConnector1">
            <a:avLst/>
          </a:prstGeom>
          <a:noFill/>
          <a:ln w="63500" cap="flat" cmpd="sng" algn="ctr">
            <a:solidFill>
              <a:srgbClr val="FFC000"/>
            </a:solidFill>
            <a:prstDash val="solid"/>
            <a:miter lim="800000"/>
            <a:tailEnd type="triangle"/>
          </a:ln>
          <a:effectLst/>
        </p:spPr>
      </p:cxnSp>
      <p:sp>
        <p:nvSpPr>
          <p:cNvPr id="13" name="テキスト ボックス 12">
            <a:extLst>
              <a:ext uri="{FF2B5EF4-FFF2-40B4-BE49-F238E27FC236}">
                <a16:creationId xmlns:a16="http://schemas.microsoft.com/office/drawing/2014/main" id="{4DBBC7CF-5A47-445D-A6B7-A4103D87653E}"/>
              </a:ext>
            </a:extLst>
          </p:cNvPr>
          <p:cNvSpPr txBox="1"/>
          <p:nvPr/>
        </p:nvSpPr>
        <p:spPr>
          <a:xfrm>
            <a:off x="684725" y="2517906"/>
            <a:ext cx="4576388" cy="1754326"/>
          </a:xfrm>
          <a:prstGeom prst="rect">
            <a:avLst/>
          </a:prstGeom>
          <a:noFill/>
        </p:spPr>
        <p:txBody>
          <a:bodyPr wrap="square">
            <a:spAutoFit/>
          </a:bodyPr>
          <a:lstStyle/>
          <a:p>
            <a:r>
              <a:rPr lang="ja-JP" altLang="en-US" b="0" i="0" dirty="0">
                <a:solidFill>
                  <a:srgbClr val="222222"/>
                </a:solidFill>
                <a:effectLst/>
                <a:latin typeface="-apple-system"/>
              </a:rPr>
              <a:t>マウスだと書き込むのが難しいのでテキストを使い</a:t>
            </a:r>
            <a:r>
              <a:rPr lang="en-US" altLang="ja-JP" b="0" i="0" dirty="0">
                <a:solidFill>
                  <a:srgbClr val="222222"/>
                </a:solidFill>
                <a:effectLst/>
                <a:latin typeface="-apple-system"/>
              </a:rPr>
              <a:t>WORD</a:t>
            </a:r>
            <a:r>
              <a:rPr lang="ja-JP" altLang="en-US" b="0" i="0" dirty="0">
                <a:solidFill>
                  <a:srgbClr val="222222"/>
                </a:solidFill>
                <a:effectLst/>
                <a:latin typeface="-apple-system"/>
              </a:rPr>
              <a:t>を使用する感覚で今回は書き込みをしていきます。</a:t>
            </a:r>
            <a:endParaRPr lang="en-US" altLang="ja-JP" b="0" i="0" dirty="0">
              <a:solidFill>
                <a:srgbClr val="222222"/>
              </a:solidFill>
              <a:effectLst/>
              <a:latin typeface="-apple-system"/>
            </a:endParaRPr>
          </a:p>
          <a:p>
            <a:endParaRPr lang="en-US" altLang="ja-JP" dirty="0">
              <a:solidFill>
                <a:srgbClr val="222222"/>
              </a:solidFill>
              <a:latin typeface="-apple-system"/>
            </a:endParaRPr>
          </a:p>
          <a:p>
            <a:r>
              <a:rPr lang="ja-JP" altLang="en-US" b="1" i="0" dirty="0">
                <a:solidFill>
                  <a:srgbClr val="222222"/>
                </a:solidFill>
                <a:effectLst/>
                <a:latin typeface="-apple-system"/>
              </a:rPr>
              <a:t>この時点ではホワイトボードに共有した人が書き込み可能です。</a:t>
            </a:r>
          </a:p>
        </p:txBody>
      </p:sp>
    </p:spTree>
    <p:extLst>
      <p:ext uri="{BB962C8B-B14F-4D97-AF65-F5344CB8AC3E}">
        <p14:creationId xmlns:p14="http://schemas.microsoft.com/office/powerpoint/2010/main" val="3113866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F3CF183-AD5B-4A79-AB46-2629F60419AB}"/>
              </a:ext>
            </a:extLst>
          </p:cNvPr>
          <p:cNvSpPr>
            <a:spLocks noGrp="1"/>
          </p:cNvSpPr>
          <p:nvPr>
            <p:ph type="title"/>
          </p:nvPr>
        </p:nvSpPr>
        <p:spPr/>
        <p:txBody>
          <a:bodyPr/>
          <a:lstStyle/>
          <a:p>
            <a:r>
              <a:rPr kumimoji="1" lang="ja-JP" altLang="en-US" dirty="0"/>
              <a:t>ホワイトボード機能</a:t>
            </a:r>
          </a:p>
        </p:txBody>
      </p:sp>
      <p:pic>
        <p:nvPicPr>
          <p:cNvPr id="8194" name="Picture 2">
            <a:extLst>
              <a:ext uri="{FF2B5EF4-FFF2-40B4-BE49-F238E27FC236}">
                <a16:creationId xmlns:a16="http://schemas.microsoft.com/office/drawing/2014/main" id="{116F88EC-AB72-45DD-AF8F-8DC635406F0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701262" y="1997903"/>
            <a:ext cx="5652538" cy="3382479"/>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cxnSp>
        <p:nvCxnSpPr>
          <p:cNvPr id="5" name="直線矢印コネクタ 4">
            <a:extLst>
              <a:ext uri="{FF2B5EF4-FFF2-40B4-BE49-F238E27FC236}">
                <a16:creationId xmlns:a16="http://schemas.microsoft.com/office/drawing/2014/main" id="{62615E7D-CB08-4B8C-9982-9EFA1B66E107}"/>
              </a:ext>
            </a:extLst>
          </p:cNvPr>
          <p:cNvCxnSpPr>
            <a:cxnSpLocks/>
          </p:cNvCxnSpPr>
          <p:nvPr/>
        </p:nvCxnSpPr>
        <p:spPr>
          <a:xfrm flipV="1">
            <a:off x="8362122" y="2093844"/>
            <a:ext cx="940904" cy="834886"/>
          </a:xfrm>
          <a:prstGeom prst="straightConnector1">
            <a:avLst/>
          </a:prstGeom>
          <a:noFill/>
          <a:ln w="63500" cap="flat" cmpd="sng" algn="ctr">
            <a:solidFill>
              <a:srgbClr val="FFC000"/>
            </a:solidFill>
            <a:prstDash val="solid"/>
            <a:miter lim="800000"/>
            <a:tailEnd type="triangle"/>
          </a:ln>
          <a:effectLst/>
        </p:spPr>
      </p:cxnSp>
      <p:sp>
        <p:nvSpPr>
          <p:cNvPr id="10" name="楕円 9">
            <a:extLst>
              <a:ext uri="{FF2B5EF4-FFF2-40B4-BE49-F238E27FC236}">
                <a16:creationId xmlns:a16="http://schemas.microsoft.com/office/drawing/2014/main" id="{64815EC9-3972-412A-A6C7-E2A00CAB13CC}"/>
              </a:ext>
            </a:extLst>
          </p:cNvPr>
          <p:cNvSpPr/>
          <p:nvPr/>
        </p:nvSpPr>
        <p:spPr>
          <a:xfrm>
            <a:off x="9303025" y="1893819"/>
            <a:ext cx="940903" cy="400050"/>
          </a:xfrm>
          <a:prstGeom prst="ellipse">
            <a:avLst/>
          </a:prstGeom>
          <a:noFill/>
          <a:ln w="2222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sp>
        <p:nvSpPr>
          <p:cNvPr id="12" name="テキスト ボックス 11">
            <a:extLst>
              <a:ext uri="{FF2B5EF4-FFF2-40B4-BE49-F238E27FC236}">
                <a16:creationId xmlns:a16="http://schemas.microsoft.com/office/drawing/2014/main" id="{A3F88241-7844-43E0-9CB7-05F102D0FB48}"/>
              </a:ext>
            </a:extLst>
          </p:cNvPr>
          <p:cNvSpPr txBox="1"/>
          <p:nvPr/>
        </p:nvSpPr>
        <p:spPr>
          <a:xfrm>
            <a:off x="781879" y="2765812"/>
            <a:ext cx="4558747" cy="1754326"/>
          </a:xfrm>
          <a:prstGeom prst="rect">
            <a:avLst/>
          </a:prstGeom>
          <a:noFill/>
        </p:spPr>
        <p:txBody>
          <a:bodyPr wrap="square">
            <a:spAutoFit/>
          </a:bodyPr>
          <a:lstStyle/>
          <a:p>
            <a:r>
              <a:rPr lang="ja-JP" altLang="en-US" b="1" i="0" dirty="0">
                <a:solidFill>
                  <a:srgbClr val="222222"/>
                </a:solidFill>
                <a:effectLst/>
                <a:latin typeface="-apple-system"/>
              </a:rPr>
              <a:t>他の参加者も一緒に書き込むには</a:t>
            </a:r>
            <a:r>
              <a:rPr lang="en-US" altLang="ja-JP" b="1" i="0" dirty="0">
                <a:solidFill>
                  <a:srgbClr val="222222"/>
                </a:solidFill>
                <a:effectLst/>
                <a:latin typeface="-apple-system"/>
              </a:rPr>
              <a:t>…</a:t>
            </a:r>
            <a:endParaRPr lang="ja-JP" altLang="en-US" b="1" i="0" dirty="0">
              <a:solidFill>
                <a:srgbClr val="222222"/>
              </a:solidFill>
              <a:effectLst/>
              <a:latin typeface="-apple-system"/>
            </a:endParaRPr>
          </a:p>
          <a:p>
            <a:endParaRPr lang="en-US" altLang="ja-JP" b="0" i="0" dirty="0">
              <a:solidFill>
                <a:srgbClr val="222222"/>
              </a:solidFill>
              <a:effectLst/>
              <a:latin typeface="-apple-system"/>
            </a:endParaRPr>
          </a:p>
          <a:p>
            <a:r>
              <a:rPr lang="en-US" altLang="ja-JP" b="0" i="0" dirty="0">
                <a:solidFill>
                  <a:srgbClr val="222222"/>
                </a:solidFill>
                <a:effectLst/>
                <a:latin typeface="-apple-system"/>
              </a:rPr>
              <a:t>PC</a:t>
            </a:r>
            <a:r>
              <a:rPr lang="ja-JP" altLang="en-US" b="0" i="0" dirty="0">
                <a:solidFill>
                  <a:srgbClr val="222222"/>
                </a:solidFill>
                <a:effectLst/>
                <a:latin typeface="-apple-system"/>
              </a:rPr>
              <a:t>や</a:t>
            </a:r>
            <a:r>
              <a:rPr lang="en-US" altLang="ja-JP" b="0" i="0" dirty="0">
                <a:solidFill>
                  <a:srgbClr val="222222"/>
                </a:solidFill>
                <a:effectLst/>
                <a:latin typeface="-apple-system"/>
              </a:rPr>
              <a:t>Mac</a:t>
            </a:r>
            <a:r>
              <a:rPr lang="ja-JP" altLang="en-US" b="0" i="0" dirty="0">
                <a:solidFill>
                  <a:srgbClr val="222222"/>
                </a:solidFill>
                <a:effectLst/>
                <a:latin typeface="-apple-system"/>
              </a:rPr>
              <a:t>の場合は、画面上にあるミドリ色のバーにある「オプションを表示」をクリックして「コメントを付ける」を選んでください。</a:t>
            </a:r>
            <a:endParaRPr lang="ja-JP" altLang="en-US" dirty="0"/>
          </a:p>
        </p:txBody>
      </p:sp>
      <p:sp>
        <p:nvSpPr>
          <p:cNvPr id="15" name="テキスト ボックス 14">
            <a:extLst>
              <a:ext uri="{FF2B5EF4-FFF2-40B4-BE49-F238E27FC236}">
                <a16:creationId xmlns:a16="http://schemas.microsoft.com/office/drawing/2014/main" id="{2F66B335-EB50-43A3-9A8D-1C5D9084DD64}"/>
              </a:ext>
            </a:extLst>
          </p:cNvPr>
          <p:cNvSpPr txBox="1"/>
          <p:nvPr/>
        </p:nvSpPr>
        <p:spPr>
          <a:xfrm>
            <a:off x="7076659" y="2975636"/>
            <a:ext cx="6096000" cy="369332"/>
          </a:xfrm>
          <a:prstGeom prst="rect">
            <a:avLst/>
          </a:prstGeom>
          <a:noFill/>
        </p:spPr>
        <p:txBody>
          <a:bodyPr wrap="square">
            <a:spAutoFit/>
          </a:bodyPr>
          <a:lstStyle/>
          <a:p>
            <a:r>
              <a:rPr lang="ja-JP" altLang="en-US" b="1" kern="100" dirty="0">
                <a:latin typeface="游明朝" panose="02020400000000000000" pitchFamily="18" charset="-128"/>
                <a:ea typeface="ＭＳ Ｐゴシック" panose="020B0600070205080204" pitchFamily="50" charset="-128"/>
                <a:cs typeface="Times New Roman" panose="02020603050405020304" pitchFamily="18" charset="0"/>
              </a:rPr>
              <a:t>オプションを表示</a:t>
            </a:r>
            <a:endParaRPr lang="ja-JP" altLang="en-US" dirty="0"/>
          </a:p>
        </p:txBody>
      </p:sp>
    </p:spTree>
    <p:extLst>
      <p:ext uri="{BB962C8B-B14F-4D97-AF65-F5344CB8AC3E}">
        <p14:creationId xmlns:p14="http://schemas.microsoft.com/office/powerpoint/2010/main" val="3344482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7120380-CB9C-4BD6-B4C4-F72B71BFD6CE}"/>
              </a:ext>
            </a:extLst>
          </p:cNvPr>
          <p:cNvSpPr>
            <a:spLocks noGrp="1"/>
          </p:cNvSpPr>
          <p:nvPr>
            <p:ph type="title"/>
          </p:nvPr>
        </p:nvSpPr>
        <p:spPr/>
        <p:txBody>
          <a:bodyPr/>
          <a:lstStyle/>
          <a:p>
            <a:r>
              <a:rPr kumimoji="1" lang="ja-JP" altLang="en-US" dirty="0"/>
              <a:t>ホワイトボード機能</a:t>
            </a:r>
          </a:p>
        </p:txBody>
      </p:sp>
      <p:pic>
        <p:nvPicPr>
          <p:cNvPr id="9218" name="Picture 2">
            <a:extLst>
              <a:ext uri="{FF2B5EF4-FFF2-40B4-BE49-F238E27FC236}">
                <a16:creationId xmlns:a16="http://schemas.microsoft.com/office/drawing/2014/main" id="{4EA3C7DD-93B8-4DA4-BAD6-B6A5B11F51B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804451" y="1812373"/>
            <a:ext cx="4981483" cy="3736112"/>
          </a:xfrm>
          <a:prstGeom prst="rect">
            <a:avLst/>
          </a:prstGeom>
          <a:ln w="228600" cap="sq" cmpd="thickThin">
            <a:solidFill>
              <a:srgbClr val="000000"/>
            </a:solidFill>
            <a:prstDash val="solid"/>
            <a:miter lim="800000"/>
          </a:ln>
          <a:effectLst>
            <a:innerShdw blurRad="76200">
              <a:srgbClr val="000000"/>
            </a:innerShdw>
          </a:effectLst>
          <a:extLst>
            <a:ext uri="{909E8E84-426E-40DD-AFC4-6F175D3DCCD1}">
              <a14:hiddenFill xmlns:a14="http://schemas.microsoft.com/office/drawing/2010/main">
                <a:solidFill>
                  <a:srgbClr val="FFFFFF"/>
                </a:solidFill>
              </a14:hiddenFill>
            </a:ext>
          </a:extLst>
        </p:spPr>
      </p:pic>
      <p:sp>
        <p:nvSpPr>
          <p:cNvPr id="6" name="テキスト ボックス 5">
            <a:extLst>
              <a:ext uri="{FF2B5EF4-FFF2-40B4-BE49-F238E27FC236}">
                <a16:creationId xmlns:a16="http://schemas.microsoft.com/office/drawing/2014/main" id="{F16FDB72-7A5A-457F-B47B-75BCE59813B0}"/>
              </a:ext>
            </a:extLst>
          </p:cNvPr>
          <p:cNvSpPr txBox="1"/>
          <p:nvPr/>
        </p:nvSpPr>
        <p:spPr>
          <a:xfrm>
            <a:off x="838200" y="1812373"/>
            <a:ext cx="4290391" cy="923330"/>
          </a:xfrm>
          <a:prstGeom prst="rect">
            <a:avLst/>
          </a:prstGeom>
          <a:noFill/>
        </p:spPr>
        <p:txBody>
          <a:bodyPr wrap="square">
            <a:spAutoFit/>
          </a:bodyPr>
          <a:lstStyle/>
          <a:p>
            <a:r>
              <a:rPr lang="en-US" altLang="ja-JP" b="0" i="0" dirty="0">
                <a:solidFill>
                  <a:srgbClr val="222222"/>
                </a:solidFill>
                <a:effectLst/>
                <a:latin typeface="-apple-system"/>
              </a:rPr>
              <a:t>iPad</a:t>
            </a:r>
            <a:r>
              <a:rPr lang="ja-JP" altLang="en-US" b="0" i="0" dirty="0">
                <a:solidFill>
                  <a:srgbClr val="222222"/>
                </a:solidFill>
                <a:effectLst/>
                <a:latin typeface="-apple-system"/>
              </a:rPr>
              <a:t>や</a:t>
            </a:r>
            <a:r>
              <a:rPr lang="en-US" altLang="ja-JP" b="0" i="0" dirty="0">
                <a:solidFill>
                  <a:srgbClr val="222222"/>
                </a:solidFill>
                <a:effectLst/>
                <a:latin typeface="-apple-system"/>
              </a:rPr>
              <a:t>iPhone</a:t>
            </a:r>
            <a:r>
              <a:rPr lang="ja-JP" altLang="en-US" b="0" i="0" dirty="0">
                <a:solidFill>
                  <a:srgbClr val="222222"/>
                </a:solidFill>
                <a:effectLst/>
                <a:latin typeface="-apple-system"/>
              </a:rPr>
              <a:t>の場合は、画面左下にある「円にぺんマーク」をタップすると、記入できるようになります。</a:t>
            </a:r>
            <a:endParaRPr lang="ja-JP" altLang="en-US" dirty="0"/>
          </a:p>
        </p:txBody>
      </p:sp>
      <p:sp>
        <p:nvSpPr>
          <p:cNvPr id="7" name="楕円 6">
            <a:extLst>
              <a:ext uri="{FF2B5EF4-FFF2-40B4-BE49-F238E27FC236}">
                <a16:creationId xmlns:a16="http://schemas.microsoft.com/office/drawing/2014/main" id="{5F36C726-C1B6-4F6A-87C6-4046832BFE5C}"/>
              </a:ext>
            </a:extLst>
          </p:cNvPr>
          <p:cNvSpPr/>
          <p:nvPr/>
        </p:nvSpPr>
        <p:spPr>
          <a:xfrm>
            <a:off x="5512903" y="5148435"/>
            <a:ext cx="940903" cy="400050"/>
          </a:xfrm>
          <a:prstGeom prst="ellipse">
            <a:avLst/>
          </a:prstGeom>
          <a:noFill/>
          <a:ln w="22225" cap="flat" cmpd="sng" algn="ctr">
            <a:solidFill>
              <a:srgbClr val="FF000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p>
        </p:txBody>
      </p:sp>
      <p:cxnSp>
        <p:nvCxnSpPr>
          <p:cNvPr id="8" name="直線矢印コネクタ 7">
            <a:extLst>
              <a:ext uri="{FF2B5EF4-FFF2-40B4-BE49-F238E27FC236}">
                <a16:creationId xmlns:a16="http://schemas.microsoft.com/office/drawing/2014/main" id="{0B4CF351-FDD5-48F9-9516-562CE918C341}"/>
              </a:ext>
            </a:extLst>
          </p:cNvPr>
          <p:cNvCxnSpPr>
            <a:cxnSpLocks/>
          </p:cNvCxnSpPr>
          <p:nvPr/>
        </p:nvCxnSpPr>
        <p:spPr>
          <a:xfrm>
            <a:off x="4195669" y="4695604"/>
            <a:ext cx="1317234" cy="652856"/>
          </a:xfrm>
          <a:prstGeom prst="straightConnector1">
            <a:avLst/>
          </a:prstGeom>
          <a:noFill/>
          <a:ln w="63500" cap="flat" cmpd="sng" algn="ctr">
            <a:solidFill>
              <a:srgbClr val="FFC000"/>
            </a:solidFill>
            <a:prstDash val="solid"/>
            <a:miter lim="800000"/>
            <a:tailEnd type="triangle"/>
          </a:ln>
          <a:effectLst/>
        </p:spPr>
      </p:cxnSp>
      <p:sp>
        <p:nvSpPr>
          <p:cNvPr id="12" name="テキスト ボックス 11">
            <a:extLst>
              <a:ext uri="{FF2B5EF4-FFF2-40B4-BE49-F238E27FC236}">
                <a16:creationId xmlns:a16="http://schemas.microsoft.com/office/drawing/2014/main" id="{7E5C746E-6007-4EDF-9C4D-C8238C9A44CA}"/>
              </a:ext>
            </a:extLst>
          </p:cNvPr>
          <p:cNvSpPr txBox="1"/>
          <p:nvPr/>
        </p:nvSpPr>
        <p:spPr>
          <a:xfrm>
            <a:off x="3048000" y="4265430"/>
            <a:ext cx="6096000" cy="369332"/>
          </a:xfrm>
          <a:prstGeom prst="rect">
            <a:avLst/>
          </a:prstGeom>
          <a:noFill/>
        </p:spPr>
        <p:txBody>
          <a:bodyPr wrap="square">
            <a:spAutoFit/>
          </a:bodyPr>
          <a:lstStyle/>
          <a:p>
            <a:r>
              <a:rPr lang="ja-JP" altLang="en-US" b="0" i="0" dirty="0">
                <a:solidFill>
                  <a:srgbClr val="222222"/>
                </a:solidFill>
                <a:effectLst/>
                <a:latin typeface="-apple-system"/>
              </a:rPr>
              <a:t>円にぺんマーク</a:t>
            </a:r>
            <a:endParaRPr lang="ja-JP" altLang="en-US" dirty="0"/>
          </a:p>
        </p:txBody>
      </p:sp>
    </p:spTree>
    <p:extLst>
      <p:ext uri="{BB962C8B-B14F-4D97-AF65-F5344CB8AC3E}">
        <p14:creationId xmlns:p14="http://schemas.microsoft.com/office/powerpoint/2010/main" val="720877547"/>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TotalTime>
  <Words>527</Words>
  <Application>Microsoft Office PowerPoint</Application>
  <PresentationFormat>ワイド画面</PresentationFormat>
  <Paragraphs>55</Paragraphs>
  <Slides>10</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10</vt:i4>
      </vt:variant>
    </vt:vector>
  </HeadingPairs>
  <TitlesOfParts>
    <vt:vector size="17" baseType="lpstr">
      <vt:lpstr>-apple-system</vt:lpstr>
      <vt:lpstr>ＭＳ Ｐゴシック</vt:lpstr>
      <vt:lpstr>游ゴシック</vt:lpstr>
      <vt:lpstr>游ゴシック Light</vt:lpstr>
      <vt:lpstr>游明朝</vt:lpstr>
      <vt:lpstr>Arial</vt:lpstr>
      <vt:lpstr>Office テーマ</vt:lpstr>
      <vt:lpstr>ZOOMで会議 ～基本の基本～</vt:lpstr>
      <vt:lpstr>接続しよう！</vt:lpstr>
      <vt:lpstr>音声・ビデオ編</vt:lpstr>
      <vt:lpstr>ミュート編</vt:lpstr>
      <vt:lpstr>名前の変更をしてみよう！</vt:lpstr>
      <vt:lpstr>ホワイトボード機能</vt:lpstr>
      <vt:lpstr>ホワイトボード機能</vt:lpstr>
      <vt:lpstr>ホワイトボード機能</vt:lpstr>
      <vt:lpstr>ホワイトボード機能</vt:lpstr>
      <vt:lpstr>ホワイトボード機能</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事例検討会</dc:title>
  <dc:creator>ぬくもりの里 居宅</dc:creator>
  <cp:lastModifiedBy>ぬくもりの里 居宅</cp:lastModifiedBy>
  <cp:revision>11</cp:revision>
  <dcterms:created xsi:type="dcterms:W3CDTF">2021-02-10T22:42:03Z</dcterms:created>
  <dcterms:modified xsi:type="dcterms:W3CDTF">2021-04-12T23:30:06Z</dcterms:modified>
</cp:coreProperties>
</file>